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72" r:id="rId14"/>
    <p:sldId id="271" r:id="rId15"/>
    <p:sldId id="268" r:id="rId16"/>
    <p:sldId id="269" r:id="rId17"/>
    <p:sldId id="270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791A7D-3AEB-4D5B-AB93-4D7EC6F7A1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3A90410-D088-4F71-A2B2-EE6F0B6863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B8149F-D372-41C1-B559-0601DD13C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56122-834D-45AE-A573-DF2B3399BF8B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D20AF1-2BA9-4C51-8DA0-B7CC7942C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5C40E80-717E-4EFB-B39E-D0B2583F9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7095B-E177-4728-BDAF-CF4FBFDBE3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8446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37E45D-4CC0-41D8-97BB-18539EFB3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E3C1BC6-A994-466C-8254-7F695E7CC6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5C48AB1-B4E6-46A2-A5CB-287625B8E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56122-834D-45AE-A573-DF2B3399BF8B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CC8BD3F-2BEE-42F0-8B25-BB5832E73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5CB3CF2-FAD5-4CA0-AB8E-F0098F44E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7095B-E177-4728-BDAF-CF4FBFDBE3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8252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632B21-78BA-4D5E-BD57-F028D98EF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B8F8109-3DD7-4D25-9381-7699C51828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FAF2442-7FF9-4C7F-86A1-308B0B50A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56122-834D-45AE-A573-DF2B3399BF8B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CA80141-EFBB-4F7E-8571-B19DC0B91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E287B1-4CFA-434A-9AD8-09BDE386E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7095B-E177-4728-BDAF-CF4FBFDBE3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5747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925627-EDA8-41DB-A5FB-B18617231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F80D53-CA8A-4C0F-8FE5-16A18206C8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2AC77F5-05B7-4881-9AFC-3E7B8CEDD3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8151ACE-32B7-4161-BDA8-1DEC4EB19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56122-834D-45AE-A573-DF2B3399BF8B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9981908-2325-44D6-B371-9FD3CBE86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C07AB23-62FF-4381-9995-FBD2B126F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7095B-E177-4728-BDAF-CF4FBFDBE3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570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67E115-20ED-4052-ABF9-108875F9D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D9469E9-89F7-4DDC-B218-FAF260BBCE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5856412-9E23-4CF8-AAA9-8AAD1F8B76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75F8498-06F2-4698-BB90-AB7A89CCDA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CF5596F-6929-4B7B-A47F-226DCE5447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0DF5159-4B98-411F-9504-BA39BBB5E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56122-834D-45AE-A573-DF2B3399BF8B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CA93EBE-C528-4E99-8C8C-71E463B85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DE4BBCE-9BE9-4A74-812C-FCFE6B6E7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7095B-E177-4728-BDAF-CF4FBFDBE3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8533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DACCA5-9E33-49BA-9718-4B8267C0B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C7000C8-DBEE-4131-BE2A-BE05602AE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56122-834D-45AE-A573-DF2B3399BF8B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A287920-03B4-4C75-B780-59C31DA88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8F51C29-1BC9-4D3E-A442-B25A63089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7095B-E177-4728-BDAF-CF4FBFDBE3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7575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770E0D4-A03F-4614-A3E5-7B84D0457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56122-834D-45AE-A573-DF2B3399BF8B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FD0B533-A762-47F1-9895-137D3648A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6B1203C-594C-4203-A680-61BA283E3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7095B-E177-4728-BDAF-CF4FBFDBE3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468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5F4971-CC26-4397-B635-9F7EC78CC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BBDB2B4-639A-4A21-A495-C2421391D7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7965935-8678-4382-A838-D626DBB57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3AA79CC-0E66-43DE-9CA5-363D2B0D7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56122-834D-45AE-A573-DF2B3399BF8B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8A676F3-06F0-4DAF-BF5C-EBD5998D0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F0C1BAC-861B-4725-A116-83F862E08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7095B-E177-4728-BDAF-CF4FBFDBE3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9787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6E0AEA-E93A-457F-903E-0363EB079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B70FB25-8F63-4D30-96D0-E2BB499C20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24CEF22-F144-4232-9226-1227A85897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7E589B2-4D35-43F6-BC44-9D0DF19CD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56122-834D-45AE-A573-DF2B3399BF8B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2AF5249-70F2-413B-BAD1-2D8B9AF3B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3CF5514-69A7-4077-A554-268ECE801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7095B-E177-4728-BDAF-CF4FBFDBE3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4857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EE62CF-9196-466E-9206-F5CF11B52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9BB3E9-3A1C-4BBE-86F7-EEA504D4AC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5F5F94E-2FAD-46C9-B400-315B27B06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56122-834D-45AE-A573-DF2B3399BF8B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97352D-913C-4A92-839E-9540EFFB7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EC5858F-D86F-4964-847C-B4E197DCD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7095B-E177-4728-BDAF-CF4FBFDBE3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6349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D61E7B8-B288-4C8D-9C89-20A39AEDD7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20D6796-5CBC-4036-8A93-854A8929B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D400AE5-FCA0-4A21-BEB6-C207EE78D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56122-834D-45AE-A573-DF2B3399BF8B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FD5C00D-9108-4634-8192-CEF31FB10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1FD605-0F77-4218-9D6E-EA134C74E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7095B-E177-4728-BDAF-CF4FBFDBE3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033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9C96FE-8FC3-4616-B025-07A12AF61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6A56925-72E6-4928-9D00-5021E779D4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BF5611E-02B7-40AD-9A02-5C43797448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356122-834D-45AE-A573-DF2B3399BF8B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6EC5AB1-22C5-43BA-98C0-F731EF2D86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D9DF6C-E811-4002-AB77-9B138D0072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7095B-E177-4728-BDAF-CF4FBFDBE3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2036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0.png"/><Relationship Id="rId7" Type="http://schemas.openxmlformats.org/officeDocument/2006/relationships/image" Target="../media/image4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hyperlink" Target="https://samokatbook.ru/book/v-ochen-solnechnoy-sisteme-god-s-poetami/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7.png"/><Relationship Id="rId7" Type="http://schemas.openxmlformats.org/officeDocument/2006/relationships/image" Target="../media/image5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microsoft.com/office/2007/relationships/hdphoto" Target="../media/hdphoto4.wdp"/><Relationship Id="rId9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5360B65-C878-4222-A809-50F4E775F2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67617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394C3B-9982-4E36-B88D-95523FCFF2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62168"/>
            <a:ext cx="9144000" cy="2387600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Поэтическая серия</a:t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«САМОКАТА»</a:t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ЛЕТ!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D004A8A-F0C1-478B-B503-AB2614B8AE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5313" y="4980373"/>
            <a:ext cx="3915052" cy="834501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Дейнеко Ирина Васильевна,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библиограф ККДБ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4C5168-2AF7-4554-A6B6-70B72BA43656}"/>
              </a:ext>
            </a:extLst>
          </p:cNvPr>
          <p:cNvSpPr txBox="1"/>
          <p:nvPr/>
        </p:nvSpPr>
        <p:spPr>
          <a:xfrm>
            <a:off x="4447713" y="6031221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Красноярск. 2026. 26 октября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216161-348B-4FC7-9A9D-2603D7163920}"/>
              </a:ext>
            </a:extLst>
          </p:cNvPr>
          <p:cNvSpPr txBox="1"/>
          <p:nvPr/>
        </p:nvSpPr>
        <p:spPr>
          <a:xfrm>
            <a:off x="3306932" y="3228945"/>
            <a:ext cx="59391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(Цикл обзоров «Понедельник начинается с книг»)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EE28963-6E61-4283-B6C9-A2205F5BE6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2988" y="3708036"/>
            <a:ext cx="2311089" cy="22208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197965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476A883-C779-4099-99C6-A682FD7126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" y="0"/>
            <a:ext cx="12168188" cy="685800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7C9BDED-38B3-42E0-9F0B-2983A10DB0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38" b="6970"/>
          <a:stretch/>
        </p:blipFill>
        <p:spPr>
          <a:xfrm rot="21407404">
            <a:off x="125860" y="2243908"/>
            <a:ext cx="5663636" cy="38036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F7370B5-6343-4DBB-A326-E773AFCCF56A}"/>
              </a:ext>
            </a:extLst>
          </p:cNvPr>
          <p:cNvSpPr/>
          <p:nvPr/>
        </p:nvSpPr>
        <p:spPr>
          <a:xfrm>
            <a:off x="981991" y="123594"/>
            <a:ext cx="109477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«Поэтическая серия» — это не просто набор сборников, а особый проект. Основан в 2006 году</a:t>
            </a:r>
            <a:endParaRPr lang="ru-RU" sz="40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B04EEED-DCFE-49BE-8F10-1BCB041BBD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8759">
            <a:off x="5905208" y="1605878"/>
            <a:ext cx="5797426" cy="37562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55123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476A883-C779-4099-99C6-A682FD7126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6" y="0"/>
            <a:ext cx="12168188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AE5BF7D-6FE0-4890-AAFA-09873B19273C}"/>
              </a:ext>
            </a:extLst>
          </p:cNvPr>
          <p:cNvSpPr txBox="1"/>
          <p:nvPr/>
        </p:nvSpPr>
        <p:spPr>
          <a:xfrm>
            <a:off x="1997476" y="148124"/>
            <a:ext cx="87089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«Поэтической серии»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D244ADE-5B31-41EA-A693-DDAC96111E05}"/>
              </a:ext>
            </a:extLst>
          </p:cNvPr>
          <p:cNvSpPr/>
          <p:nvPr/>
        </p:nvSpPr>
        <p:spPr>
          <a:xfrm>
            <a:off x="1391985" y="1172809"/>
            <a:ext cx="906410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Формат изданий серии подходит именно для поэтических текстов: вертикально вытянутые тонкие книжки повторяют форму стихотворений.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b="0" i="0" dirty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Эти книги можно читать в любом возрасте. Дети, которые познакомятся с ними еще в раннем возрасте, всегда могут вернуться к ним, став старше. И прочитать снова, и понять больше, и осознать по-новому.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b="0" i="0" dirty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Это галерея интересных современных поэтов, не из школьной программы, иногда — детских, с их недетскими стихами. Иногда — взрослых, с их детскими текстами.</a:t>
            </a:r>
          </a:p>
          <a:p>
            <a:r>
              <a:rPr lang="ru-RU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«Поэтическая серия» — это и галерея современных русских художников. Каждая книжка оформлена в своём стиле, но везде картинки органично вплетаются в текст, играют с ним и дополняют по смыслу.</a:t>
            </a:r>
          </a:p>
        </p:txBody>
      </p:sp>
    </p:spTree>
    <p:extLst>
      <p:ext uri="{BB962C8B-B14F-4D97-AF65-F5344CB8AC3E}">
        <p14:creationId xmlns:p14="http://schemas.microsoft.com/office/powerpoint/2010/main" val="914515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476A883-C779-4099-99C6-A682FD7126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" y="13714"/>
            <a:ext cx="12168188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5E30D4F-0259-410C-8456-3100B7B119D4}"/>
              </a:ext>
            </a:extLst>
          </p:cNvPr>
          <p:cNvSpPr txBox="1"/>
          <p:nvPr/>
        </p:nvSpPr>
        <p:spPr>
          <a:xfrm>
            <a:off x="2762763" y="13714"/>
            <a:ext cx="73329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 Вейцман «Обычная драка»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40712BE-1272-4424-AF52-98F2F5E29B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838" r="9878"/>
          <a:stretch/>
        </p:blipFill>
        <p:spPr>
          <a:xfrm>
            <a:off x="9451208" y="991443"/>
            <a:ext cx="2220348" cy="1832499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FDFAECE-1123-46F3-A557-ACE2118E67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74" y="840512"/>
            <a:ext cx="2308589" cy="4397313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2DE6E0D-36C0-448D-83FC-E3F32B6EC9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5759" y="3812513"/>
            <a:ext cx="2597301" cy="2098829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90EEA54-9D93-4120-A656-A15EA03673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31132" y="3818005"/>
            <a:ext cx="2249682" cy="2098829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2F56043-6022-41C9-BFDF-E219A2314CE5}"/>
              </a:ext>
            </a:extLst>
          </p:cNvPr>
          <p:cNvSpPr/>
          <p:nvPr/>
        </p:nvSpPr>
        <p:spPr>
          <a:xfrm>
            <a:off x="339505" y="5398998"/>
            <a:ext cx="28556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Вейцман, Марк. Обычная драка  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/ Марк Вейцман ; худ. Ирина Иванова. - Москва : Самокат, 2014. - 80 с.: ил.- (Поэтическая серия «Самоката»). - Текст: непосредственный.</a:t>
            </a:r>
            <a:endParaRPr lang="ru-RU" sz="1200" dirty="0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B2723E25-7FCD-4065-8926-749A659693D2}"/>
              </a:ext>
            </a:extLst>
          </p:cNvPr>
          <p:cNvSpPr/>
          <p:nvPr/>
        </p:nvSpPr>
        <p:spPr>
          <a:xfrm>
            <a:off x="2523241" y="4943124"/>
            <a:ext cx="659891" cy="45587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6+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720F0E6-54BD-4717-83BC-4BB533DDBBF7}"/>
              </a:ext>
            </a:extLst>
          </p:cNvPr>
          <p:cNvSpPr/>
          <p:nvPr/>
        </p:nvSpPr>
        <p:spPr>
          <a:xfrm>
            <a:off x="2960245" y="919080"/>
            <a:ext cx="6096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«Обычная драка» — это «задушевный разговор» на вечные школьные темы. В стихах Вейцмана повседневные школьные ситуации (например, покраска парт) неожиданно перерастают в размышления о серьёзных вещах: о чувствах, об ошибках, о взрослении.</a:t>
            </a:r>
          </a:p>
          <a:p>
            <a:pPr algn="just"/>
            <a:endParaRPr lang="ru-RU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Такой приём — переход от детского, бытового к глубокому, «взрослому» переживанию — многие критики называют фирменным стилем автора. 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B043125-FE9F-47F5-A120-672E73A692D2}"/>
              </a:ext>
            </a:extLst>
          </p:cNvPr>
          <p:cNvSpPr/>
          <p:nvPr/>
        </p:nvSpPr>
        <p:spPr>
          <a:xfrm>
            <a:off x="9056245" y="3261264"/>
            <a:ext cx="303378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протяжении </a:t>
            </a:r>
            <a:r>
              <a:rPr lang="ru-RU" sz="14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тридцати лет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Вейцман преподавал физику (а иногда и русскую литературу) в средней школе. Этот опыт стал фундаментом для его творчества: в стихах он с удивительной точностью и психологической глубиной описывает школьный быт — дроби, задачки, шпаргалки, переменки. При этом в его лирике всегда есть место и для глубоких чувств: любви, боли, важного выбора.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4DBDD58-043E-4129-9968-3E1F5E4398CF}"/>
              </a:ext>
            </a:extLst>
          </p:cNvPr>
          <p:cNvSpPr txBox="1"/>
          <p:nvPr/>
        </p:nvSpPr>
        <p:spPr>
          <a:xfrm>
            <a:off x="9789489" y="2911319"/>
            <a:ext cx="1882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 Вейцман</a:t>
            </a:r>
          </a:p>
        </p:txBody>
      </p:sp>
    </p:spTree>
    <p:extLst>
      <p:ext uri="{BB962C8B-B14F-4D97-AF65-F5344CB8AC3E}">
        <p14:creationId xmlns:p14="http://schemas.microsoft.com/office/powerpoint/2010/main" val="4117208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476A883-C779-4099-99C6-A682FD7126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3843" y="0"/>
            <a:ext cx="12265843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780D4F3-895E-4993-8C22-80C2C616BB97}"/>
              </a:ext>
            </a:extLst>
          </p:cNvPr>
          <p:cNvSpPr txBox="1"/>
          <p:nvPr/>
        </p:nvSpPr>
        <p:spPr>
          <a:xfrm>
            <a:off x="2764577" y="74158"/>
            <a:ext cx="73270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Наталия Волкова «Коты на ёлке»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C1FA6BC-62DD-4963-84EB-3531FA5FE9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962" y="946184"/>
            <a:ext cx="2327254" cy="4247965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079E422-BAF4-4C42-AC9B-8C5FAEE1A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0744" y="989093"/>
            <a:ext cx="1489269" cy="208107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41A568-B5C1-4116-AA02-48E51CDE74E4}"/>
              </a:ext>
            </a:extLst>
          </p:cNvPr>
          <p:cNvSpPr txBox="1"/>
          <p:nvPr/>
        </p:nvSpPr>
        <p:spPr>
          <a:xfrm>
            <a:off x="10012150" y="3100417"/>
            <a:ext cx="1926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Наталия Волкова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EED163F-CEA2-4403-B49B-0E5A912788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5675" y="4016673"/>
            <a:ext cx="2822420" cy="2648605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D9893E8-D9E2-43AC-AE4E-226A401995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90096" y="3966485"/>
            <a:ext cx="1357411" cy="264860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87469B7-61E4-4F36-A8AE-A8C5163BE749}"/>
              </a:ext>
            </a:extLst>
          </p:cNvPr>
          <p:cNvSpPr/>
          <p:nvPr/>
        </p:nvSpPr>
        <p:spPr>
          <a:xfrm>
            <a:off x="-47169" y="5224075"/>
            <a:ext cx="3293616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  </a:t>
            </a:r>
            <a:r>
              <a:rPr lang="ru-RU" sz="1200" b="1" dirty="0">
                <a:latin typeface="Times New Roman" panose="02020603050405020304" pitchFamily="18" charset="0"/>
              </a:rPr>
              <a:t>Волкова, Наталия Геннадьевна</a:t>
            </a: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. Коты на ёлке  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: [поэтический сборник] / Наталия Волкова ; [иллюстрации Алисы Юфа]. - Москва : Самокат, 2024. - 64 с. : ил. - (Поэтическая серия "Самоката"). - Текст: непосредственный.</a:t>
            </a:r>
            <a:endParaRPr lang="ru-RU" sz="12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3135589-61B4-4A60-8DCC-B87812C54666}"/>
              </a:ext>
            </a:extLst>
          </p:cNvPr>
          <p:cNvSpPr/>
          <p:nvPr/>
        </p:nvSpPr>
        <p:spPr>
          <a:xfrm>
            <a:off x="2878024" y="856201"/>
            <a:ext cx="7174813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этом сборнике Наталия Волкова создаёт удивительный мир, где всё звучит и поёт: электрички, заборы, инопланетяне и даже кабачки. Здесь привидения изучают учёных, электрички убегают к морю, а терьеры водят хозяев в гости и на выставку хвостов. В этом мире всё можно исправить — достаточно стереть ластиком на картине, а после можно разбежаться, запрыгнуть в неё и остаться. </a:t>
            </a:r>
          </a:p>
          <a:p>
            <a:pPr algn="just"/>
            <a:r>
              <a:rPr lang="ru-RU" sz="14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стихов:</a:t>
            </a:r>
            <a:endParaRPr lang="ru-RU" sz="14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со словами.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Автор ценит слова, собирает их и играет с ними.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Абсурд и узнаваемость.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В стихах есть знакомые сюжеты, добавленные «три ложки абсурда», что делает чтение весёлым и увлекательным.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Нежность.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Несмотря на игривость, в стихах присутствует и нежная нота.</a:t>
            </a:r>
          </a:p>
          <a:p>
            <a:pPr algn="just"/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Рецепт стихов Волковой:</a:t>
            </a:r>
            <a:r>
              <a:rPr lang="ru-RU" sz="1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знакомые сюжеты + три ложки абсурда + две щепотки нежности + смех по вкусу. 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2024 году книга стала 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лауреатом Национальной премии в области детской и подростковой литературы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 номинации «Лучшее поэтическое произведение для детей».</a:t>
            </a:r>
            <a:r>
              <a:rPr lang="ru-RU" dirty="0"/>
              <a:t> </a:t>
            </a:r>
            <a:br>
              <a:rPr lang="ru-RU" sz="1400" dirty="0"/>
            </a:br>
            <a:endParaRPr lang="ru-RU" sz="1400" b="0" dirty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517BFB5-5879-4D71-8BC2-089D5D36A4B4}"/>
              </a:ext>
            </a:extLst>
          </p:cNvPr>
          <p:cNvSpPr/>
          <p:nvPr/>
        </p:nvSpPr>
        <p:spPr>
          <a:xfrm>
            <a:off x="10074261" y="3469749"/>
            <a:ext cx="192993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Писать Наталия Волкова начала после рождения сыновей — сначала сочиняла для них стихи и сказки, которые сначала выкладывала в интернет, а затем её работы заметили и опубликовали в детском литературном журнале «Кукумбер» (первая публикация состоялась в 2009 году). </a:t>
            </a:r>
          </a:p>
          <a:p>
            <a:pPr algn="ctr"/>
            <a:r>
              <a:rPr lang="ru-RU" sz="12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Наталия пишет:</a:t>
            </a:r>
          </a:p>
          <a:p>
            <a:pPr marL="171450" indent="-171450" algn="ctr">
              <a:buFontTx/>
              <a:buChar char="-"/>
            </a:pPr>
            <a:r>
              <a:rPr lang="ru-RU" sz="12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стихи;</a:t>
            </a:r>
          </a:p>
          <a:p>
            <a:pPr marL="171450" indent="-171450" algn="ctr">
              <a:buFontTx/>
              <a:buChar char="-"/>
            </a:pPr>
            <a:r>
              <a:rPr lang="ru-RU" sz="12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прозу;</a:t>
            </a:r>
          </a:p>
          <a:p>
            <a:pPr marL="171450" indent="-171450" algn="ctr">
              <a:buFontTx/>
              <a:buChar char="-"/>
            </a:pPr>
            <a:r>
              <a:rPr lang="ru-RU" sz="12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научпоп.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B3553F0F-62E8-4958-B1E1-CD1268AF8890}"/>
              </a:ext>
            </a:extLst>
          </p:cNvPr>
          <p:cNvSpPr/>
          <p:nvPr/>
        </p:nvSpPr>
        <p:spPr>
          <a:xfrm>
            <a:off x="2539885" y="4834914"/>
            <a:ext cx="659891" cy="45587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0+</a:t>
            </a:r>
          </a:p>
        </p:txBody>
      </p:sp>
    </p:spTree>
    <p:extLst>
      <p:ext uri="{BB962C8B-B14F-4D97-AF65-F5344CB8AC3E}">
        <p14:creationId xmlns:p14="http://schemas.microsoft.com/office/powerpoint/2010/main" val="3179346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476A883-C779-4099-99C6-A682FD7126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6" y="0"/>
            <a:ext cx="12168188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253E7A-C8FD-470C-AE8B-58EC850AF48D}"/>
              </a:ext>
            </a:extLst>
          </p:cNvPr>
          <p:cNvSpPr txBox="1"/>
          <p:nvPr/>
        </p:nvSpPr>
        <p:spPr>
          <a:xfrm>
            <a:off x="1411550" y="150920"/>
            <a:ext cx="99074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Артур Гиваргизов «Необходимая собака»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2DFDED3-01BA-4F9E-89DC-FD8CC2722E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846" y="1009726"/>
            <a:ext cx="2346988" cy="422749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3B7572C-960A-4B58-A346-8DFBC424F6D3}"/>
              </a:ext>
            </a:extLst>
          </p:cNvPr>
          <p:cNvSpPr/>
          <p:nvPr/>
        </p:nvSpPr>
        <p:spPr>
          <a:xfrm>
            <a:off x="3027284" y="1009726"/>
            <a:ext cx="662274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сборник вошли стихотворения Артура Гиваргизова, объединённые темой «собаки». Главная идея, которую автор проводит через всю книгу: что бы ни происходило снаружи — дождь, снег, даже апокалипсис — всё кажется не таким страшным, если рядом есть собака.</a:t>
            </a:r>
          </a:p>
          <a:p>
            <a:pPr algn="just"/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Гиваргизов известен своим непредсказуемым, искромётным стилем. Иногда стихи превращаются в целые истории про пса Марка. Книга адресована не только собачникам, но и всем, кто любит лирику и умеет ценить юмор. </a:t>
            </a:r>
          </a:p>
          <a:p>
            <a:br>
              <a:rPr lang="ru-RU" dirty="0"/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5FF2083-A76D-4C4F-8F06-6957478EBB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86272" y="1009726"/>
            <a:ext cx="2257576" cy="2001175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68C403-16A8-42D6-87CC-E37AF5F69AEE}"/>
              </a:ext>
            </a:extLst>
          </p:cNvPr>
          <p:cNvSpPr txBox="1"/>
          <p:nvPr/>
        </p:nvSpPr>
        <p:spPr>
          <a:xfrm>
            <a:off x="9981329" y="3010901"/>
            <a:ext cx="2130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Артур Гиваргизов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554520B-1A21-44A5-8C11-145343A03A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7391" y="3922029"/>
            <a:ext cx="2586595" cy="2427303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70B6677-F37F-4FAF-9DA3-6B95A30944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5289" y="3922029"/>
            <a:ext cx="2586596" cy="242730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870D3D8-952A-4E3A-8B5E-EBE4B3540F6A}"/>
              </a:ext>
            </a:extLst>
          </p:cNvPr>
          <p:cNvSpPr/>
          <p:nvPr/>
        </p:nvSpPr>
        <p:spPr>
          <a:xfrm>
            <a:off x="9786272" y="3355284"/>
            <a:ext cx="2204493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Артур Гиваргизов - современный детский писатель, поэт и музыкант, чьи книги славятся искромётным юмором, абсурдными ситуациями и узнаваемыми детскими типажами. Его произведения часто ломают педагогические шаблоны, показывая школу и семью с неожиданной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 </a:t>
            </a:r>
            <a:r>
              <a:rPr lang="ru-RU" sz="12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стороны. Артур – автор поэзии и прозы.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 </a:t>
            </a:r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030FDA1-9942-4E04-B7B0-A6B7B0965D7D}"/>
              </a:ext>
            </a:extLst>
          </p:cNvPr>
          <p:cNvSpPr/>
          <p:nvPr/>
        </p:nvSpPr>
        <p:spPr>
          <a:xfrm>
            <a:off x="148152" y="5252437"/>
            <a:ext cx="311642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Гиваргизов, Артур Александрович. Необходимая собака :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[поэтический сборник] / Артур Гиваргизов ; нарисовала Катя Ватель. - Москва : Самокат, 2024. - 64 с. : цв. ил. - (Поэтическая серия "Самоката"). – Текст: непосредственный.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E61439D-65F7-4BE2-95DE-1635CDDFFA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52737" y="4837282"/>
            <a:ext cx="670618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9107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476A883-C779-4099-99C6-A682FD7126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6" y="0"/>
            <a:ext cx="12168188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41993E-0298-49E1-B8BF-B7E0D48682EE}"/>
              </a:ext>
            </a:extLst>
          </p:cNvPr>
          <p:cNvSpPr txBox="1"/>
          <p:nvPr/>
        </p:nvSpPr>
        <p:spPr>
          <a:xfrm>
            <a:off x="967666" y="88776"/>
            <a:ext cx="109816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Мария Дубиковская «Один прекрасный валенок»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7C9EDB3-E599-4504-A980-4F5AE61EC8AF}"/>
              </a:ext>
            </a:extLst>
          </p:cNvPr>
          <p:cNvSpPr/>
          <p:nvPr/>
        </p:nvSpPr>
        <p:spPr>
          <a:xfrm>
            <a:off x="251534" y="5074886"/>
            <a:ext cx="252717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Дубиковская, Мария.</a:t>
            </a:r>
          </a:p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Один прекрасный валенок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[поэтический сборник] / Мария Дубиковская ; иллюстрации Ани Журко. - Москва : Самокат, 2024. - 64 с. : ил. - (Поэтическая серия). – Текст: непосредственный.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7AAC1B2-E018-4C41-9495-9395D0DF0B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644" y="928935"/>
            <a:ext cx="2238168" cy="413419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34812D5-8AED-4416-9E30-D9517BBDECA3}"/>
              </a:ext>
            </a:extLst>
          </p:cNvPr>
          <p:cNvSpPr/>
          <p:nvPr/>
        </p:nvSpPr>
        <p:spPr>
          <a:xfrm>
            <a:off x="3021366" y="885438"/>
            <a:ext cx="6699683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Стихи Марии Дубиковской - это погружение в волшебный, абсурдный мир, где реальность переплетается с фантазией. Здесь живут необычные существа: настоящеры, крокоброкколи, потягууусеницы. Они слушают «мумузыку-кукарекузыку» и купаются в Средизебром море. Автор создаёт целые истории вокруг обычных предметов: валенок, который мечтает стать цветком, сковорода, которая устала жарить.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Особенности: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Языковая игра.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Фразы распадаются на слоги и звуки, а затем собираются в новые, неожиданные слова и смыслы.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Вдохновение для чтения вслух.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Стихи ритмичные и весёлые, их хочется не просто читать, а распевать.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Развитие фантазии.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Книга помогает детям взглянуть на привычное под новым, загадочным углом.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4D54FEF-E2E3-478D-BD06-1C488393C0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8026" y="3867916"/>
            <a:ext cx="2784027" cy="261257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C2563F0-94A0-4C6B-91AA-349105995F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4749" y="3826885"/>
            <a:ext cx="3176628" cy="263347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C92297E-DBB5-4D1A-A51D-D4D3F13534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41915" y="928935"/>
            <a:ext cx="1811068" cy="2178728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E91C11B-771F-4AEC-8040-9F5EA9CF4932}"/>
              </a:ext>
            </a:extLst>
          </p:cNvPr>
          <p:cNvSpPr txBox="1"/>
          <p:nvPr/>
        </p:nvSpPr>
        <p:spPr>
          <a:xfrm>
            <a:off x="9941775" y="3107663"/>
            <a:ext cx="2238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Мария Дубиковская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8547857-7FE2-4E8D-8E11-C25D0024318E}"/>
              </a:ext>
            </a:extLst>
          </p:cNvPr>
          <p:cNvSpPr/>
          <p:nvPr/>
        </p:nvSpPr>
        <p:spPr>
          <a:xfrm>
            <a:off x="9644032" y="3505226"/>
            <a:ext cx="251039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Мария Владимировна Дубиковская родилась и живёт в Новосибирске. Работает специалистом по рекламе. Автор книги юмористических стихотворений «Оччень женское» под псевдонимом Сёстры Карамазовы. Победитель нескольких Сибирских литературных конкурсов. Член Союза писателей России. Публиковалась в журналах «Трамвай», «Чердобряк», «Мурзилка», «Этажи», «Чайка», «Формаслов», «Сибирские огни», «Образ», «После 12», «Огни Кузбасса» и др.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234FD38B-F730-44ED-8846-37BF1A881DA4}"/>
              </a:ext>
            </a:extLst>
          </p:cNvPr>
          <p:cNvSpPr/>
          <p:nvPr/>
        </p:nvSpPr>
        <p:spPr>
          <a:xfrm>
            <a:off x="2288236" y="4846949"/>
            <a:ext cx="659891" cy="45587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0+</a:t>
            </a:r>
          </a:p>
        </p:txBody>
      </p:sp>
    </p:spTree>
    <p:extLst>
      <p:ext uri="{BB962C8B-B14F-4D97-AF65-F5344CB8AC3E}">
        <p14:creationId xmlns:p14="http://schemas.microsoft.com/office/powerpoint/2010/main" val="1314557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476A883-C779-4099-99C6-A682FD7126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" y="0"/>
            <a:ext cx="12168188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568DDC1-69A7-4FF4-A447-E5F3E7BDD2EA}"/>
              </a:ext>
            </a:extLst>
          </p:cNvPr>
          <p:cNvSpPr txBox="1"/>
          <p:nvPr/>
        </p:nvSpPr>
        <p:spPr>
          <a:xfrm>
            <a:off x="1580226" y="97654"/>
            <a:ext cx="9339309" cy="719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Алексей Зайцев «Состояние невесёлости»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6DE8077-5148-4AE8-BC5E-67DB8570E452}"/>
              </a:ext>
            </a:extLst>
          </p:cNvPr>
          <p:cNvSpPr/>
          <p:nvPr/>
        </p:nvSpPr>
        <p:spPr>
          <a:xfrm>
            <a:off x="381739" y="5161154"/>
            <a:ext cx="283197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Зайцев, Алексей Александрович. Состояние невесёлости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[поэтический сборник] / Алексей Зайцев ; иллюстрации Анны Тененбаум. - Москва : Самокат, 2023. - 56 с. : ил. - (Поэтическая серия "Самоката"). – Текст: непосредственный.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022A0C1-20E2-4138-876D-909245BD2086}"/>
              </a:ext>
            </a:extLst>
          </p:cNvPr>
          <p:cNvSpPr/>
          <p:nvPr/>
        </p:nvSpPr>
        <p:spPr>
          <a:xfrm>
            <a:off x="3047999" y="995223"/>
            <a:ext cx="656651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Сборник посвящён всем, кто испытывает состояние невесёлости. В аннотации книгу описывают как «неподражаемый словесный цирк», где грусть органично сменяется весёлостью, а слова мастерски жонглируются. 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Главная идея выражена в ключевой фразе: «Вселенная тяжеленная в состоянии невесёлости» — и в сборнике предлагается путь возвращения на Землю через движение к весёлости. </a:t>
            </a:r>
          </a:p>
          <a:p>
            <a:pPr algn="just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книги:</a:t>
            </a:r>
          </a:p>
          <a:p>
            <a:pPr algn="just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Игра сло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в. Зайцев виртуозно играет с языком: в стихах встречаются созвучия, алогизмы, парадоксы и аллюзии, что делает книгу своеобразным «учебником» поэтических приёмов.</a:t>
            </a:r>
          </a:p>
          <a:p>
            <a:pPr algn="just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Универсальность.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Стихи одинаково интересны и детям, и взрослым.</a:t>
            </a:r>
          </a:p>
          <a:p>
            <a:pPr algn="just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Предисловие.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Его написал Лев Оборин, который назвал сборник «счастливой встречей».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2024 году книга была номинирована на премию имени Самуила Маршака в категории «Лучшее поэтическое произведение для детей», а также на Национальную премию в области детской и подростковой литературы.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60F0C33-A218-45F9-AEAE-687D1F53A302}"/>
              </a:ext>
            </a:extLst>
          </p:cNvPr>
          <p:cNvSpPr/>
          <p:nvPr/>
        </p:nvSpPr>
        <p:spPr>
          <a:xfrm>
            <a:off x="9460499" y="3809947"/>
            <a:ext cx="270768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Алексей Зайцев — поэт, лауреат премии имени Корнея Чуковского за сборник «Физика Тузика» (издательство «Самокат», 2019). Его стихи также публиковались в журналах «Чердобряк», «Костёр», «Мурзилка» и других изданиях для детей и взрослых.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4B087E-2D66-4CEA-8AF5-1CC290484CE7}"/>
              </a:ext>
            </a:extLst>
          </p:cNvPr>
          <p:cNvSpPr txBox="1"/>
          <p:nvPr/>
        </p:nvSpPr>
        <p:spPr>
          <a:xfrm>
            <a:off x="9993275" y="3262138"/>
            <a:ext cx="1852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Алексей Зайцев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A8B4C13-D681-486A-9174-AAE72559EE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1391" y="1034583"/>
            <a:ext cx="2105903" cy="222405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6E814D9-2B84-4144-86F0-732FB6276A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6978" y="4555983"/>
            <a:ext cx="2349022" cy="220436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2D1A557-DB3C-40D7-A45D-1CA98FCCD6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754" y="4555983"/>
            <a:ext cx="2349022" cy="220436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687FE92-8FBB-4343-8470-55A0D6EDD4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1362" y="914400"/>
            <a:ext cx="2233982" cy="428059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3" name="Овал 12">
            <a:extLst>
              <a:ext uri="{FF2B5EF4-FFF2-40B4-BE49-F238E27FC236}">
                <a16:creationId xmlns:a16="http://schemas.microsoft.com/office/drawing/2014/main" id="{32AC907D-88E4-48E8-BB7D-8CE9B189BEF9}"/>
              </a:ext>
            </a:extLst>
          </p:cNvPr>
          <p:cNvSpPr/>
          <p:nvPr/>
        </p:nvSpPr>
        <p:spPr>
          <a:xfrm>
            <a:off x="2539885" y="4834914"/>
            <a:ext cx="659891" cy="45587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0+</a:t>
            </a:r>
          </a:p>
        </p:txBody>
      </p:sp>
    </p:spTree>
    <p:extLst>
      <p:ext uri="{BB962C8B-B14F-4D97-AF65-F5344CB8AC3E}">
        <p14:creationId xmlns:p14="http://schemas.microsoft.com/office/powerpoint/2010/main" val="3723373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476A883-C779-4099-99C6-A682FD7126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6" y="0"/>
            <a:ext cx="12168188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615D40A-A15C-437B-8FB7-E84A514B4EE3}"/>
              </a:ext>
            </a:extLst>
          </p:cNvPr>
          <p:cNvSpPr txBox="1"/>
          <p:nvPr/>
        </p:nvSpPr>
        <p:spPr>
          <a:xfrm>
            <a:off x="1997477" y="79899"/>
            <a:ext cx="90285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Татьяна Стамова «Расклейщики афиш»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F37501A-1A77-4BE6-8B99-D3B95E478A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660" y="935941"/>
            <a:ext cx="2392921" cy="430125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2381EB0-C837-4A38-B144-F9FC91AD6A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9064" y="4293091"/>
            <a:ext cx="2679151" cy="248501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22843E0-1DDD-4F81-AA9E-6912525F56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6072" y="4295356"/>
            <a:ext cx="2679576" cy="2485403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2D7CC70-8B9A-41FD-B37B-2E9AA53E36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58390" y="1061622"/>
            <a:ext cx="1726235" cy="2192045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B2FCCB1-F3E5-4730-B2CC-6E11410B3291}"/>
              </a:ext>
            </a:extLst>
          </p:cNvPr>
          <p:cNvSpPr txBox="1"/>
          <p:nvPr/>
        </p:nvSpPr>
        <p:spPr>
          <a:xfrm>
            <a:off x="9942990" y="3268894"/>
            <a:ext cx="1862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Татьяна Стамова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38A651F-DBC8-496B-B909-E8394B461B8C}"/>
              </a:ext>
            </a:extLst>
          </p:cNvPr>
          <p:cNvSpPr/>
          <p:nvPr/>
        </p:nvSpPr>
        <p:spPr>
          <a:xfrm>
            <a:off x="2965486" y="831748"/>
            <a:ext cx="6862439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«Расклейщики афиш: стихи для детей» - это третий сборник стихов московской поэтессы и переводчицы Татьяны Юрьевны Стамовой. 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предисловии к сборнику отмечается, что стихи Стамовой одновременно и детские, и взрослые — лёгкие для восприятия, но при этом глубокие. Читая их, можно увидеть множество ярких образов: например, сапоги, которые «швартуются», словно корабли, когда мама зовёт домой. Чтобы научиться быть храбрым, нужно помнить, что небо всегда над головой, и стать с ним единым целым.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Такие стихи помогают замечать детали, оттенки и красоту окружающего мира, мира птиц                                     и растений, развивают воображение.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Книгу можно рекомендовать для семейного чтения.</a:t>
            </a:r>
            <a:r>
              <a:rPr lang="ru-RU" dirty="0"/>
              <a:t>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F4B9D36-9BA1-4EFB-89AB-EA02488F6882}"/>
              </a:ext>
            </a:extLst>
          </p:cNvPr>
          <p:cNvSpPr/>
          <p:nvPr/>
        </p:nvSpPr>
        <p:spPr>
          <a:xfrm>
            <a:off x="9655778" y="3724619"/>
            <a:ext cx="249572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Татьяна Юрьевна Стамова - поэт, переводчик англоязычной и итальянской поэзии, а также автор книг для детей. Она родилась и живёт в Москве, окончила Московский государственный педагогический институт иностранных языков имени М. Тореза (МГЛУ).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Татьяна Стамова — член Союза писателей Москвы и Гильдии «Мастера перевода». Она была номинантом премии «Мастер» в номинации «Поэтический перевод» за 2014 и 2017 годы. </a:t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F42E9974-E2BB-47E6-8542-AE4F4EDD6AFF}"/>
              </a:ext>
            </a:extLst>
          </p:cNvPr>
          <p:cNvSpPr/>
          <p:nvPr/>
        </p:nvSpPr>
        <p:spPr>
          <a:xfrm>
            <a:off x="2571316" y="4893861"/>
            <a:ext cx="659891" cy="45587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0+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2178D02-993F-462C-A656-0260725F51A0}"/>
              </a:ext>
            </a:extLst>
          </p:cNvPr>
          <p:cNvSpPr/>
          <p:nvPr/>
        </p:nvSpPr>
        <p:spPr>
          <a:xfrm>
            <a:off x="257452" y="5401264"/>
            <a:ext cx="2954167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Стамова, Татьяна Юрьевна.</a:t>
            </a:r>
          </a:p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Расклейщики афиш : стихи для детей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Т. Стамова ; худ. Виктория Попова. - Москва : Самокат, 2013. - 80 с. : ил. - (Поэтическая серия "Самоката"). – </a:t>
            </a:r>
          </a:p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Текст: непосредственный.</a:t>
            </a:r>
          </a:p>
        </p:txBody>
      </p:sp>
    </p:spTree>
    <p:extLst>
      <p:ext uri="{BB962C8B-B14F-4D97-AF65-F5344CB8AC3E}">
        <p14:creationId xmlns:p14="http://schemas.microsoft.com/office/powerpoint/2010/main" val="5080472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476A883-C779-4099-99C6-A682FD7126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" y="0"/>
            <a:ext cx="12168188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11C3FDC-7587-4FAE-90C7-8D3073E9078F}"/>
              </a:ext>
            </a:extLst>
          </p:cNvPr>
          <p:cNvSpPr txBox="1"/>
          <p:nvPr/>
        </p:nvSpPr>
        <p:spPr>
          <a:xfrm>
            <a:off x="639192" y="44760"/>
            <a:ext cx="117007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 Тимофеевский «Пусть бегут неуклюжи»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B7EA05B-B0B6-4E37-A217-563F79529783}"/>
              </a:ext>
            </a:extLst>
          </p:cNvPr>
          <p:cNvSpPr/>
          <p:nvPr/>
        </p:nvSpPr>
        <p:spPr>
          <a:xfrm>
            <a:off x="255364" y="5404021"/>
            <a:ext cx="3048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Тимофеевский, Александр Павлович. Пусть бегут неуклюжи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[поэтический сборник для семейного чтения] / Александр Тимофеевский ; рисовала Наталья Петрова. - Москва : Самокат, 2019. - 80 с. : цв. ил. - (Поэтическая серия "Самоката"). – </a:t>
            </a:r>
          </a:p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Текст: непосредственный.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968A0E7-F226-4974-AED0-63BEBE4D1434}"/>
              </a:ext>
            </a:extLst>
          </p:cNvPr>
          <p:cNvSpPr/>
          <p:nvPr/>
        </p:nvSpPr>
        <p:spPr>
          <a:xfrm>
            <a:off x="9347121" y="3627456"/>
            <a:ext cx="275420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 Тимофеевский — поэт и драматург, член Академии кинематографических искусств «Ника» и Союза писателей Москвы. Он лауреат поэтических премий, в том числе журнала «Дружба народов», «Венец» и «Московский счёт». Сборник «Пусть бегут неуклюже…» был впервые выпущен издательством «Самокат» в 2019 году в рамках «Поэтической серии». Это было переиздание к юбилею поэта. 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DC93D6F-66D4-4108-AFFF-F00E331112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173" y="1015101"/>
            <a:ext cx="2512382" cy="423138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3" name="Овал 2">
            <a:extLst>
              <a:ext uri="{FF2B5EF4-FFF2-40B4-BE49-F238E27FC236}">
                <a16:creationId xmlns:a16="http://schemas.microsoft.com/office/drawing/2014/main" id="{688B14C7-538D-46D4-BCA0-3F24E703E3A1}"/>
              </a:ext>
            </a:extLst>
          </p:cNvPr>
          <p:cNvSpPr/>
          <p:nvPr/>
        </p:nvSpPr>
        <p:spPr>
          <a:xfrm>
            <a:off x="2785543" y="4948146"/>
            <a:ext cx="659891" cy="45587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0+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9E50463-E412-4895-8135-7A5E33D0F00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395"/>
          <a:stretch/>
        </p:blipFill>
        <p:spPr>
          <a:xfrm>
            <a:off x="9524228" y="1267035"/>
            <a:ext cx="2399992" cy="186375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BCE109D-BB27-44BF-BC64-6B19044AB34D}"/>
              </a:ext>
            </a:extLst>
          </p:cNvPr>
          <p:cNvSpPr txBox="1"/>
          <p:nvPr/>
        </p:nvSpPr>
        <p:spPr>
          <a:xfrm>
            <a:off x="9348802" y="3205198"/>
            <a:ext cx="280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 Тимофеевский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D30BEAE-286B-4E1B-98DE-739CA05072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39804" y="4788137"/>
            <a:ext cx="2172888" cy="203907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65AE4DF-1ABA-4426-84DD-8A02F2E314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7062" y="4654744"/>
            <a:ext cx="2269123" cy="212938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AEE4B59-0A05-40FB-AFFC-E6F9DEF558DC}"/>
              </a:ext>
            </a:extLst>
          </p:cNvPr>
          <p:cNvSpPr/>
          <p:nvPr/>
        </p:nvSpPr>
        <p:spPr>
          <a:xfrm>
            <a:off x="3231891" y="797406"/>
            <a:ext cx="6096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Книга Александра Тимофеевского «Пусть бегут неуклюжи» - это сборник детских песенок и стихов, выпущенный  издательством «Самокат».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внутри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знаменитая песенка крокодила Гены («Пусть бегут неуклюже пешеходы по лужам…») — её слова написал именно Тимофеевский, музыку сочинил В. Я. Шаинский;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«Дора‑дора, помидора!»;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«Звериная новогодняя песня»;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«Песня младшего дождика»;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«Песня козы».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весёлые, лёгкие, свободные, ритмичные тексты, которые легко запоминаются, они смешные и умные, т.е. остроумные.</a:t>
            </a:r>
          </a:p>
        </p:txBody>
      </p:sp>
    </p:spTree>
    <p:extLst>
      <p:ext uri="{BB962C8B-B14F-4D97-AF65-F5344CB8AC3E}">
        <p14:creationId xmlns:p14="http://schemas.microsoft.com/office/powerpoint/2010/main" val="41872250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476A883-C779-4099-99C6-A682FD7126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6" y="0"/>
            <a:ext cx="12168188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04488E-0817-40FC-BDD9-9311AAA8F908}"/>
              </a:ext>
            </a:extLst>
          </p:cNvPr>
          <p:cNvSpPr txBox="1"/>
          <p:nvPr/>
        </p:nvSpPr>
        <p:spPr>
          <a:xfrm>
            <a:off x="2663301" y="0"/>
            <a:ext cx="73418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Михаил Яснов «День дождения»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7ED2249-8544-4A31-B874-0E77FDBDC0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46" y="803393"/>
            <a:ext cx="2590088" cy="4656338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DC520F6-8FA2-4BAF-96AF-41BD19EA700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172" r="13042"/>
          <a:stretch/>
        </p:blipFill>
        <p:spPr>
          <a:xfrm>
            <a:off x="9438417" y="935763"/>
            <a:ext cx="2685345" cy="204713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ABBA001-AF22-41BE-85BD-A72CD9BAD66B}"/>
              </a:ext>
            </a:extLst>
          </p:cNvPr>
          <p:cNvSpPr txBox="1"/>
          <p:nvPr/>
        </p:nvSpPr>
        <p:spPr>
          <a:xfrm>
            <a:off x="9787884" y="2982897"/>
            <a:ext cx="1642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Михаил Яснов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30C082A-E505-4121-825F-4F4113653425}"/>
              </a:ext>
            </a:extLst>
          </p:cNvPr>
          <p:cNvSpPr/>
          <p:nvPr/>
        </p:nvSpPr>
        <p:spPr>
          <a:xfrm>
            <a:off x="2855155" y="5214846"/>
            <a:ext cx="659891" cy="45587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0+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C0328DA-77C2-4B3F-9CE7-831AAA9BB5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3801" y="4542223"/>
            <a:ext cx="2813157" cy="2088655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57320F8-3475-4B47-9D1E-9189833451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1672" y="4542223"/>
            <a:ext cx="1011692" cy="2088655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D42F781-020B-47C1-8460-059727344D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68078" y="4517846"/>
            <a:ext cx="1070436" cy="2088655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85C7A75-9E51-4BF0-B006-8E9F9BC2867D}"/>
              </a:ext>
            </a:extLst>
          </p:cNvPr>
          <p:cNvSpPr/>
          <p:nvPr/>
        </p:nvSpPr>
        <p:spPr>
          <a:xfrm>
            <a:off x="3065172" y="707852"/>
            <a:ext cx="622329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юбилейный и, по сути, последний сборник Михаила Давидовича Яснова. В нём - трогательные, светлые и немного грустные стихи, наполненные детскими воспоминаниями. В строках чувствуется тоска по беззаботному времени: по дням, когда рядом родители, во дворе ждут друзья, а на кухне бабушка печёт оладьи. Стихи раскрывают внутренний мир ребёнка и показывают, как он постепенно взрослеет. В книге много тепла, сопереживания и любви.</a:t>
            </a: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 «День дождения» — это типично «ясновское» словотворчество. Михаил Давидович был мастером игры со смыслами, и здесь он превращает обычный день рождения в нечто большее: в день, когда мир вокруг начинает «дождаться» — наполняться светом, радостью и удивительными открытиями. Если вы еще не знакомы с творчеством этого поэта, начните именно с этой книги. Это будет отличная точка входа в добрый и светлый мир настоящей детской литературы.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3D0A437-F848-463C-9FEC-CEAB291A30D6}"/>
              </a:ext>
            </a:extLst>
          </p:cNvPr>
          <p:cNvSpPr/>
          <p:nvPr/>
        </p:nvSpPr>
        <p:spPr>
          <a:xfrm>
            <a:off x="282540" y="5458355"/>
            <a:ext cx="29109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Яснов, Михаил Давидович.    День дождения :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[поэтический сборник для семейного чтения] / Михаил Яснов ; [иллюстрации Елены Фокиной]. - Москва : Самокат, 2021. - 80 с. : ил. - (Поэтическая серия "Самоката"). –</a:t>
            </a:r>
          </a:p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Текст: непосредственный.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BDE6081-D16B-4553-897C-656B5C1967C4}"/>
              </a:ext>
            </a:extLst>
          </p:cNvPr>
          <p:cNvSpPr/>
          <p:nvPr/>
        </p:nvSpPr>
        <p:spPr>
          <a:xfrm>
            <a:off x="9438418" y="3349347"/>
            <a:ext cx="268534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Михаил Яснов</a:t>
            </a:r>
            <a:r>
              <a:rPr lang="ru-RU" sz="1200" dirty="0">
                <a:solidFill>
                  <a:srgbClr val="191A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– поэт, переводчик, критик и учитель, неутомимый участник современного литературного процесса. Его имя ассоциировалось не только с хорошей детской поэзией. Яснов был амбассадором французской культуры. Он поддерживал молодых литераторов, он был доброжелательным и неугомонным, его ценили за ясный взгляд и точные слова, за альтруизм и прекрасный вкус. Михаил Яснов был партнером и другом многих и многих писателей, иллюстраторов, переводчиков, издателей, читателей и др. .</a:t>
            </a:r>
            <a:r>
              <a:rPr lang="ru-RU" dirty="0">
                <a:solidFill>
                  <a:srgbClr val="191A1A"/>
                </a:solidFill>
                <a:latin typeface="PTSans"/>
              </a:rPr>
              <a:t> </a:t>
            </a:r>
            <a:br>
              <a:rPr lang="ru-RU" dirty="0">
                <a:solidFill>
                  <a:srgbClr val="191A1A"/>
                </a:solidFill>
                <a:latin typeface="PTSans"/>
              </a:rPr>
            </a:b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02912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476A883-C779-4099-99C6-A682FD7126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68188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D05C64F-6FA6-498F-9EE3-A936A2092A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996" y="653107"/>
            <a:ext cx="2342604" cy="4635233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68A968E-B1D9-48C6-8634-AA28BB961A17}"/>
              </a:ext>
            </a:extLst>
          </p:cNvPr>
          <p:cNvSpPr txBox="1"/>
          <p:nvPr/>
        </p:nvSpPr>
        <p:spPr>
          <a:xfrm>
            <a:off x="2726588" y="54504"/>
            <a:ext cx="84604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Елена Мамонтова «Снеговековье»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2F833C7-E4A3-42A6-A9CE-3D0A17EE7BEE}"/>
              </a:ext>
            </a:extLst>
          </p:cNvPr>
          <p:cNvSpPr/>
          <p:nvPr/>
        </p:nvSpPr>
        <p:spPr>
          <a:xfrm>
            <a:off x="2843744" y="949800"/>
            <a:ext cx="7294485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Елена Мамонтова пишет о взрослении, дружбе, временах года и праздниках — и делает это с той нежностью, лёгкостью и точностью, которая свойственна настоящей детской поэзии. В её стихах оживают самые обычные вещи: стрела подъёмного крана становится утешителем, забытый на тумбочке зонт с тревогой считает часы в ожидании хозяина, а сосны лапами достают до неба и щекочут луну. И когда зима заковывает город в рыцарские латы, очень хочется попросить деда Мороза, деда, которого нет, чтобы все вокруг хотя бы ненадолго стало так, как выдумал поэт.</a:t>
            </a:r>
          </a:p>
          <a:p>
            <a:pPr algn="just"/>
            <a:r>
              <a:rPr lang="ru-RU" sz="1400" b="1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причин прочитать книгу «Снеговековье»: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Снеговековье — это период? А, может быть, город? Так или иначе, там оживают самые обычные предметы и случается много разных чудес;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Это стихи на все случаи жизни. И даже если настроение не очень, его можно поднять самым неожиданным способом, например, с помощью башенного крана;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Стихи Елены Мамонтовой необходимы и детям, и взрослым. Их хочется читать и петь;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Языковая игра учит ребёнка слышать слова, замечать их устройство и радоваться им;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Атмосферные, живые и сказочные иллюстрации Леры Елуниной.</a:t>
            </a:r>
            <a:endParaRPr lang="ru-RU" sz="1400" b="0" i="0" dirty="0">
              <a:solidFill>
                <a:srgbClr val="231F2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D50812F-9F93-4983-BDC8-13E7F97D13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6455" y="4398563"/>
            <a:ext cx="2232415" cy="209943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7D6B97F-7753-4215-BA79-56A0CAC2309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162" r="13042"/>
          <a:stretch/>
        </p:blipFill>
        <p:spPr>
          <a:xfrm>
            <a:off x="10255385" y="1427254"/>
            <a:ext cx="1736561" cy="173319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1C45B54-9704-4C44-98A4-BBD2CEDD4E5E}"/>
              </a:ext>
            </a:extLst>
          </p:cNvPr>
          <p:cNvSpPr txBox="1"/>
          <p:nvPr/>
        </p:nvSpPr>
        <p:spPr>
          <a:xfrm>
            <a:off x="10112503" y="3162216"/>
            <a:ext cx="2022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Елена Мамонтова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B848E2E-2460-47D6-892A-0F5F522682FD}"/>
              </a:ext>
            </a:extLst>
          </p:cNvPr>
          <p:cNvSpPr/>
          <p:nvPr/>
        </p:nvSpPr>
        <p:spPr>
          <a:xfrm>
            <a:off x="9854214" y="3531548"/>
            <a:ext cx="2313974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Елена Мамонтова — журналист, переводчик, детский поэт и писатель. Автор книги «Ника превращается…» (издательство МИФ), стихи публиковались в журналах «Урал», «Костёр» и «Шалтай-Болтай». Участница фестиваля «Как хорошо уметь писать!», семинаров и Форума молодых писателей. Состоит в тайном ордене детских писателей «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Мыхухоль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(но это тайна). Зимой живёт в Екатеринбурге. Летом — в городке Котовске Тамбовской области. Оба города отчаянно любит и считает родными.</a:t>
            </a:r>
            <a:endParaRPr lang="ru-RU" sz="12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2C489B2-6DF6-408F-9EA3-E630B27A120D}"/>
              </a:ext>
            </a:extLst>
          </p:cNvPr>
          <p:cNvSpPr/>
          <p:nvPr/>
        </p:nvSpPr>
        <p:spPr>
          <a:xfrm>
            <a:off x="247086" y="5342844"/>
            <a:ext cx="259242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Мамонтова, Елена.    Снеговековье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[поэтический сборник для семейного чтения] / Елена Мамонтова; [иллюстрации Леры Елуниной]. - Москва : Самокат, 2026. - 64 с. : ил. - (Поэтическая серия "Самоката"). –</a:t>
            </a:r>
          </a:p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Текст: непосредственный.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1DFADFD-0F3C-42E5-A649-BFB294AEDD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0194" y="5034118"/>
            <a:ext cx="670618" cy="53649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B0B5A87-263E-405F-9A91-49567676D4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38457" y="4653820"/>
            <a:ext cx="1514434" cy="1588915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06F5E69-D6C7-4D8B-8D17-D76C8BE9DA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40107" y="4587307"/>
            <a:ext cx="1274446" cy="173541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246DE2C-D47C-4538-AC24-4CF86688F56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5215" b="7548"/>
          <a:stretch/>
        </p:blipFill>
        <p:spPr>
          <a:xfrm>
            <a:off x="8501769" y="4573447"/>
            <a:ext cx="1265229" cy="1762979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19685506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476A883-C779-4099-99C6-A682FD7126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68188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6D2E617-9767-4343-A531-80825EDA7D79}"/>
              </a:ext>
            </a:extLst>
          </p:cNvPr>
          <p:cNvSpPr txBox="1"/>
          <p:nvPr/>
        </p:nvSpPr>
        <p:spPr>
          <a:xfrm>
            <a:off x="0" y="0"/>
            <a:ext cx="121681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 очень солнечной системе. Год с поэтами» (сборник)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8ECC878-F778-4232-A865-A12F297144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642" y="878889"/>
            <a:ext cx="3571875" cy="4685789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6290995-30A5-4379-990D-13D18E20C0F6}"/>
              </a:ext>
            </a:extLst>
          </p:cNvPr>
          <p:cNvSpPr/>
          <p:nvPr/>
        </p:nvSpPr>
        <p:spPr>
          <a:xfrm>
            <a:off x="4261541" y="787785"/>
            <a:ext cx="7803541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«Стихи обладают удивительной способностью объединять людей. Иной раз слышишь какую-то стихотворную фразу и понимаешь, что это «привет от собрата», с которым ты вырос в одной песочнице. Эта фраза отзывается «прямо в области сердца».</a:t>
            </a:r>
          </a:p>
          <a:p>
            <a:pPr algn="just"/>
            <a:r>
              <a:rPr lang="ru-RU" sz="16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Поэты умеют рассказать и о себе, и о нас, и о том, как мы живём, самыми лучшими словами — и мы тоже начинаем говорить их словами и думать их рифмами» (Самокат).</a:t>
            </a:r>
          </a:p>
          <a:p>
            <a:pPr algn="just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причин прочитать книгу «В очень Солнечной системе»:</a:t>
            </a:r>
          </a:p>
          <a:p>
            <a:pPr algn="just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Сборник — приглашение в «очень Солнечную систему» современных поэтов, в которой хочется жить. 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Неопубликованные стихи так рано ушедшего Евгения Клюева. Это последняя подборка, которую поэт сам передал издательству.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Новые стихи Наталии Волковой, Алексея Зайцева, Анастасии Орловой, Сергея Махотина, Юлии Симбирской, Марии Дубиковской, Анны Игнатовой, Елены Мамонтовой, Стаса Востокова, Евгении Гончаровой, Марины Номоконовой, Тимофея Петухова и Елены Ярышевской.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орбите Солнечной системы можно пересечься и с Артуром Гиваргизовым, Германом Лукомниковым, Мариной Бородицкой, Машей Рупасовой и Галиной Дядиной.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Иллюстрации ярких, экспрессивных, любимых художников «Самоката» — Кати Ватель, Алисы Кологриевой, Лены Биншток, Алисы Юфа.</a:t>
            </a: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поэтов здесь: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https://samokatbook.ru/book/v-ochen-solnechnoy-sisteme-god-s-poetami/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0" i="0" dirty="0">
              <a:solidFill>
                <a:srgbClr val="231F2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D0AE9C-D869-46FA-9FBD-07B6DAD1A56D}"/>
              </a:ext>
            </a:extLst>
          </p:cNvPr>
          <p:cNvSpPr txBox="1"/>
          <p:nvPr/>
        </p:nvSpPr>
        <p:spPr>
          <a:xfrm>
            <a:off x="-2" y="5706184"/>
            <a:ext cx="41584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очень Солнечной системе. Год с поэтами: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сборник стихов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]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иллюстрации Кати Ватель, Алисы Кологриевой, Лены Биншток, Алисы Юфы.- Москва: Самокат, 2025.- 109 с.: ил.- (Поэтическая серия «Самоката»).- </a:t>
            </a:r>
          </a:p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Текст: непосредственный.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5249841-43EC-4AC1-9BA8-58A110340F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328" y="5296431"/>
            <a:ext cx="670618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430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476A883-C779-4099-99C6-A682FD7126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" y="0"/>
            <a:ext cx="12168188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8E078D-E237-4938-9F39-2590C72512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236" b="25566"/>
          <a:stretch/>
        </p:blipFill>
        <p:spPr>
          <a:xfrm>
            <a:off x="8469714" y="3561941"/>
            <a:ext cx="3253796" cy="308882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542095E-BD5C-4EE1-BEBF-DA50F1751C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60" y="178147"/>
            <a:ext cx="3163387" cy="316338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964CE78-BF53-476E-A75B-7E70E1F86F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1943" y="178147"/>
            <a:ext cx="2538756" cy="3169483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D11259B-B527-4DC3-B41D-F9F06693B9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1181" y="172051"/>
            <a:ext cx="2549307" cy="3182655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A1DFE8A-B1A7-4109-A891-F399AA3DA0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95388" y="3530523"/>
            <a:ext cx="2533873" cy="316338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20C58C7-22AF-42DD-981F-49A9F3376AF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25023" y="3573901"/>
            <a:ext cx="2511352" cy="313527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9566963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476A883-C779-4099-99C6-A682FD7126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6" y="0"/>
            <a:ext cx="12168188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ECEA49B-BD8E-46BB-95F8-60F707EF0336}"/>
              </a:ext>
            </a:extLst>
          </p:cNvPr>
          <p:cNvSpPr txBox="1"/>
          <p:nvPr/>
        </p:nvSpPr>
        <p:spPr>
          <a:xfrm>
            <a:off x="2636668" y="0"/>
            <a:ext cx="62498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Читаем и играем в стихи!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AEFBA9-016B-4A38-8EDC-5791D7A4C99E}"/>
              </a:ext>
            </a:extLst>
          </p:cNvPr>
          <p:cNvSpPr txBox="1"/>
          <p:nvPr/>
        </p:nvSpPr>
        <p:spPr>
          <a:xfrm>
            <a:off x="159799" y="639192"/>
            <a:ext cx="11466990" cy="6361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Рифмоплетство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(Игра в «доскажи словечко»)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Стихи современных авторов часто построены на неожиданных рифмах.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играть: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Читайте стихотворение, но в конце строчки делайте паузу. Пусть дети сами подберут слово. Даже если они придумают свое, смешное и не по тексту — это победа!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Зачем: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это отличная тренировка фонематического слуха и чувства языка.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Стихотворный ритм-баттл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Современные стихи очень музыкальны.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играть: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Возьмите бубен, барабан или просто хлопайте в ладоши. Читайте стихотворение, отбивая ритм. Можно попробовать читать медленно, как «ленивый бегемот», или очень быстро, как «гоночная машина».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Зачем: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Это помогает детям почувствовать структуру стиха и развивает чувство ритма.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Обсуждение неоднозначного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в стихотворении есть шутка, противоречие или неоднозначный образ, обсудите: «А как ещё можно понять эту строчку?», «Есть ли у вас другой вариант?», «Почему автор так написал?».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Рисование «по горячим следам»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заставляйте рисовать иллюстрацию к книге. Рисуйте эмоцию или странного героя.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сделать: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Прочитали стих про необычного зверя? Предложите детям нарисовать его так, как они его представили (даже если в книге он выглядит иначе).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Вариант: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«Рисование на спине». Вы читаете стих, а дети пальцами «рисуют» на спинах друг друга то, что слышат (солнышко, волны, зигзаги). Это очень расслабляет и помогает лучше воспринимать ритм.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11105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476A883-C779-4099-99C6-A682FD7126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68188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593860B-D39A-466B-A925-BDD128396BC3}"/>
              </a:ext>
            </a:extLst>
          </p:cNvPr>
          <p:cNvSpPr txBox="1"/>
          <p:nvPr/>
        </p:nvSpPr>
        <p:spPr>
          <a:xfrm>
            <a:off x="461639" y="646478"/>
            <a:ext cx="11416683" cy="6073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«Озвучка» и шумовой оркестр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Современные стихи часто полны звукоподражаний. Не просто читайте, а создавайте саундтрек.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Как сделать: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Договоритесь, что на каждое упоминание дождя дети хлопают по коленям, на слово «ветер» — дуют, а на «кота» — делают «мяу». 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Уровень профи: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Используйте подручные предметы. Шуршите бумагой, стучите карандашами по столу, используйте кухонные ложки. Пусть дети сами выберут, какой звук лучше всего подходит к строчке.</a:t>
            </a:r>
          </a:p>
          <a:p>
            <a:pPr algn="ctr"/>
            <a:endParaRPr lang="ru-RU" sz="14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«Оживлялки»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(Театр одного стихотворения)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Современные стихи часто очень динамичные. Выберите короткое стихотворение и попробуйте показать его без слов, только жестами.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играть: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Вы читаете, а дети «показывают» всё, что происходит в тексте. Если в стихотворении Наталии Волковой кто-то «топает» или «прячется», ребята должны это изобразить.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Зачем: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это развивает эмоциональный интеллект и помогает лучше прочувствовать ритм.</a:t>
            </a:r>
            <a:endParaRPr lang="ru-RU" sz="14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14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Превращение в комикс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Современные дети обожают комиксы.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сделать: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Возьмите листы бумаги, разделите их на 3-4 кадра. Попросите ребят нарисовать основные моменты стихотворения в виде комикса. Это помогает понять структуру сюжета: завязка, кульминация, развязка.</a:t>
            </a:r>
            <a:endParaRPr lang="ru-RU" sz="14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Эмоциональный кубик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сделать: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Сделайте кубик, на гранях которого написаны эмоции: «грустно», «весело», «шепотом», «как робот», «как будто ты очень спешишь», «как будто ты боишься разбудить маму».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Игра: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Дети бросают кубик и читают одно и то же стихотворение с той интонацией, которая выпала.</a:t>
            </a:r>
            <a:endParaRPr lang="ru-RU" sz="1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08ACA1-17FF-465C-9985-CD3E7642B449}"/>
              </a:ext>
            </a:extLst>
          </p:cNvPr>
          <p:cNvSpPr txBox="1"/>
          <p:nvPr/>
        </p:nvSpPr>
        <p:spPr>
          <a:xfrm>
            <a:off x="3320249" y="-41325"/>
            <a:ext cx="62498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Читаем и играем в стихи!</a:t>
            </a:r>
          </a:p>
        </p:txBody>
      </p:sp>
    </p:spTree>
    <p:extLst>
      <p:ext uri="{BB962C8B-B14F-4D97-AF65-F5344CB8AC3E}">
        <p14:creationId xmlns:p14="http://schemas.microsoft.com/office/powerpoint/2010/main" val="3648724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476A883-C779-4099-99C6-A682FD7126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6" y="0"/>
            <a:ext cx="12168188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408ACA1-17FF-465C-9985-CD3E7642B449}"/>
              </a:ext>
            </a:extLst>
          </p:cNvPr>
          <p:cNvSpPr txBox="1"/>
          <p:nvPr/>
        </p:nvSpPr>
        <p:spPr>
          <a:xfrm>
            <a:off x="3400148" y="501450"/>
            <a:ext cx="62498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Встречаемся в ноябре!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9200CB5-0A19-46A4-B687-85A036A2F7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247" y="1814975"/>
            <a:ext cx="4200508" cy="352989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6DB6F49-8B64-4B81-A4BB-4BE8F7C108FA}"/>
              </a:ext>
            </a:extLst>
          </p:cNvPr>
          <p:cNvSpPr/>
          <p:nvPr/>
        </p:nvSpPr>
        <p:spPr>
          <a:xfrm>
            <a:off x="4705096" y="2136338"/>
            <a:ext cx="734190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>
              <a:defRPr/>
            </a:pPr>
            <a:r>
              <a:rPr lang="ru-RU" sz="24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30 ноября,  в 11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 часов</a:t>
            </a:r>
          </a:p>
          <a:p>
            <a:pPr lvl="0" defTabSz="457200">
              <a:defRPr/>
            </a:pP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defTabSz="457200">
              <a:defRPr/>
            </a:pPr>
            <a:r>
              <a:rPr lang="ru-RU" sz="24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Rutube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канал https://rutube.ru/channel/25504738/</a:t>
            </a:r>
          </a:p>
          <a:p>
            <a:pPr lvl="0" defTabSz="457200">
              <a:defRPr/>
            </a:pPr>
            <a:endParaRPr lang="ru-RU" sz="2400" u="sng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defTabSz="457200">
              <a:defRPr/>
            </a:pPr>
            <a:r>
              <a:rPr lang="ru-RU" sz="24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«Такая современная несовременная классика»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endParaRPr lang="ru-RU" dirty="0">
              <a:solidFill>
                <a:srgbClr val="4472C4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88778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1272</TotalTime>
  <Words>2450</Words>
  <Application>Microsoft Office PowerPoint</Application>
  <PresentationFormat>Широкоэкранный</PresentationFormat>
  <Paragraphs>168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6" baseType="lpstr">
      <vt:lpstr>Arial</vt:lpstr>
      <vt:lpstr>Calibri</vt:lpstr>
      <vt:lpstr>Calibri Light</vt:lpstr>
      <vt:lpstr>PTSans</vt:lpstr>
      <vt:lpstr>Symbol</vt:lpstr>
      <vt:lpstr>Times New Roman</vt:lpstr>
      <vt:lpstr>Wingdings</vt:lpstr>
      <vt:lpstr>YS Text</vt:lpstr>
      <vt:lpstr>Тема Office</vt:lpstr>
      <vt:lpstr>Поэтическая серия  «САМОКАТА» 20 ЛЕТ!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«Поэтическая серия» САМОКАТ 20 ЛЕТ!</dc:title>
  <dc:creator>User</dc:creator>
  <cp:lastModifiedBy>User</cp:lastModifiedBy>
  <cp:revision>55</cp:revision>
  <dcterms:created xsi:type="dcterms:W3CDTF">2026-10-12T08:31:58Z</dcterms:created>
  <dcterms:modified xsi:type="dcterms:W3CDTF">2026-10-24T08:53:38Z</dcterms:modified>
</cp:coreProperties>
</file>