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76" r:id="rId3"/>
    <p:sldId id="277" r:id="rId4"/>
    <p:sldId id="282" r:id="rId5"/>
    <p:sldId id="286" r:id="rId6"/>
    <p:sldId id="287" r:id="rId7"/>
    <p:sldId id="278" r:id="rId8"/>
    <p:sldId id="285" r:id="rId9"/>
    <p:sldId id="281" r:id="rId10"/>
    <p:sldId id="279" r:id="rId11"/>
    <p:sldId id="280" r:id="rId12"/>
    <p:sldId id="283" r:id="rId13"/>
    <p:sldId id="284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82879" y="182879"/>
            <a:ext cx="8778240" cy="6492240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2485" y="882376"/>
            <a:ext cx="747522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6000" b="1" cap="all" baseline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82148" y="3869635"/>
            <a:ext cx="6575895" cy="1388165"/>
          </a:xfrm>
        </p:spPr>
        <p:txBody>
          <a:bodyPr>
            <a:normAutofit/>
          </a:bodyPr>
          <a:lstStyle>
            <a:lvl1pPr marL="0" indent="0" algn="ctr">
              <a:spcBef>
                <a:spcPts val="1000"/>
              </a:spcBef>
              <a:buNone/>
              <a:defRPr sz="1800">
                <a:solidFill>
                  <a:srgbClr val="FFFFFF"/>
                </a:solidFill>
              </a:defRPr>
            </a:lvl1pPr>
            <a:lvl2pPr marL="342900" indent="0" algn="ctr">
              <a:buNone/>
              <a:defRPr sz="18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29.09.2026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>
            <a:off x="1483995" y="3733800"/>
            <a:ext cx="61722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32156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000"/>
              </a:spcBef>
              <a:defRPr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45742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9818" y="1173575"/>
            <a:ext cx="747522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6000" b="0" cap="all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82446" y="4154520"/>
            <a:ext cx="6576822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>
            <a:off x="1485900" y="4020408"/>
            <a:ext cx="61722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31250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57250" y="2057399"/>
            <a:ext cx="3566160" cy="402336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709" y="2057400"/>
            <a:ext cx="3566160" cy="402336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14103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0" y="2001511"/>
            <a:ext cx="356616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57250" y="2721483"/>
            <a:ext cx="3566160" cy="338328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1880" y="1999032"/>
            <a:ext cx="356616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1880" y="2719322"/>
            <a:ext cx="3566160" cy="338328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33982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0070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29.09.2026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4470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1097280"/>
            <a:ext cx="283464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3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9314" y="1097280"/>
            <a:ext cx="4149638" cy="466344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2834640"/>
            <a:ext cx="2834640" cy="292608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275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50639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1097280"/>
            <a:ext cx="283464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3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19107" y="1069847"/>
            <a:ext cx="4257703" cy="4645153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1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2834640"/>
            <a:ext cx="283464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275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45953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89215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762000"/>
            <a:ext cx="1743075" cy="54102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7250" y="762000"/>
            <a:ext cx="5572125" cy="54102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96311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82880" y="182880"/>
            <a:ext cx="8778240" cy="649224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57250" y="609600"/>
            <a:ext cx="740664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1" y="2057400"/>
            <a:ext cx="7404653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7247" y="6223829"/>
            <a:ext cx="17468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accent1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29.09.2026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61861" y="6223829"/>
            <a:ext cx="353833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7148" y="6223829"/>
            <a:ext cx="1279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accent1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69406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71450" indent="-137160" algn="l" defTabSz="6858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34290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54864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75438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92012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1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3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15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17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4963" y="1525325"/>
            <a:ext cx="7914074" cy="2926080"/>
          </a:xfrm>
        </p:spPr>
        <p:txBody>
          <a:bodyPr>
            <a:noAutofit/>
          </a:bodyPr>
          <a:lstStyle/>
          <a:p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>
                <a:latin typeface="Arial Narrow" panose="020B0606020202030204" pitchFamily="34" charset="0"/>
                <a:cs typeface="Times New Roman" pitchFamily="18" charset="0"/>
              </a:rPr>
              <a:t/>
            </a:r>
            <a:br>
              <a:rPr lang="ru-RU" sz="2800" dirty="0">
                <a:latin typeface="Arial Narrow" panose="020B0606020202030204" pitchFamily="34" charset="0"/>
                <a:cs typeface="Times New Roman" pitchFamily="18" charset="0"/>
              </a:rPr>
            </a:br>
            <a:endParaRPr lang="ru-RU" sz="2800" dirty="0">
              <a:latin typeface="Arial Narrow" panose="020B0606020202030204" pitchFamily="34" charset="0"/>
              <a:cs typeface="Times New Roman" pitchFamily="18" charset="0"/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ABC87831-ACC5-4DE2-BF5C-432FC2356E5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2400" b="1" cap="none" dirty="0" smtClean="0">
                <a:latin typeface="Arial Narrow" panose="020B0606020202030204" pitchFamily="34" charset="0"/>
                <a:cs typeface="Times New Roman" pitchFamily="18" charset="0"/>
              </a:rPr>
              <a:t>.</a:t>
            </a:r>
            <a:r>
              <a:rPr lang="ru-RU" sz="2400" cap="none" dirty="0">
                <a:latin typeface="Arial Narrow" panose="020B0606020202030204" pitchFamily="34" charset="0"/>
                <a:cs typeface="Times New Roman" pitchFamily="18" charset="0"/>
              </a:rPr>
              <a:t/>
            </a:r>
            <a:br>
              <a:rPr lang="ru-RU" sz="2400" cap="none" dirty="0">
                <a:latin typeface="Arial Narrow" panose="020B0606020202030204" pitchFamily="34" charset="0"/>
                <a:cs typeface="Times New Roman" pitchFamily="18" charset="0"/>
              </a:rPr>
            </a:br>
            <a:endParaRPr lang="ru-RU" sz="2400" cap="none" dirty="0">
              <a:latin typeface="Arial Narrow" panose="020B0606020202030204" pitchFamily="34" charset="0"/>
            </a:endParaRPr>
          </a:p>
        </p:txBody>
      </p:sp>
      <p:pic>
        <p:nvPicPr>
          <p:cNvPr id="1026" name="Picture 2" descr="C:\Users\1\Desktop\Знак (1) (1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7048"/>
            <a:ext cx="1654455" cy="1653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79512" y="2060848"/>
            <a:ext cx="878497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dirty="0" smtClean="0">
                <a:solidFill>
                  <a:schemeClr val="bg1"/>
                </a:solidFill>
                <a:latin typeface="Lugatype" panose="02000000000000000000" pitchFamily="50" charset="0"/>
              </a:rPr>
              <a:t>От проекта </a:t>
            </a:r>
          </a:p>
          <a:p>
            <a:pPr algn="ctr"/>
            <a:r>
              <a:rPr lang="ru-RU" sz="5400" dirty="0" smtClean="0">
                <a:solidFill>
                  <a:schemeClr val="bg1"/>
                </a:solidFill>
                <a:latin typeface="Lugatype" panose="02000000000000000000" pitchFamily="50" charset="0"/>
              </a:rPr>
              <a:t>к реальности: </a:t>
            </a:r>
          </a:p>
          <a:p>
            <a:pPr algn="ctr"/>
            <a:r>
              <a:rPr lang="ru-RU" sz="5400" dirty="0" smtClean="0">
                <a:solidFill>
                  <a:schemeClr val="bg1"/>
                </a:solidFill>
                <a:latin typeface="Lugatype" panose="02000000000000000000" pitchFamily="50" charset="0"/>
              </a:rPr>
              <a:t>как живет обновленная 		детская библиотека</a:t>
            </a:r>
            <a:endParaRPr lang="ru-RU" sz="5400" dirty="0">
              <a:solidFill>
                <a:schemeClr val="bg1"/>
              </a:solidFill>
              <a:latin typeface="Lugatype" panose="02000000000000000000" pitchFamily="50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1\Desktop\Новая папка (3)\6CmkOhAAzKC73BwsJc9YUnrWmHdN9S8OMFXYbYXtlmBKXZNnbZ6Lpgyn6NPe0VbKq92d3hq5AOHiCk0JCje8YI-Q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04664"/>
            <a:ext cx="7488832" cy="5616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82426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1\Desktop\Новая папка (3)\OG5V-aJaIt8BeXg8ghuYid256TTbL1cRk1EHM5UkVXtjk4yqJZ--9MqtIM7kFpxDLzW7tb9seCZ6KSKOe-lszHtI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88640"/>
            <a:ext cx="3744416" cy="4992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Users\1\Desktop\Новая папка (3)\j5dMApa6Cwgvy8DHS9Yu_RVeaaJsnCnWYHRgq2pERss6cN4_tGAhqtc3y7-8ng-3U8-a0WJCDpamaQdMTAaky9tr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556792"/>
            <a:ext cx="3726414" cy="4968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26829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3" descr="C:\Users\1\Desktop\Новая папка (3)\mWjKw7y5qD6VfEghXopem9bECQLjvr6t8IoLLv0nZ-8uv-tRI44m7iwauaCu31INUg1G1AxYRLrusdc6z2D6t3du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2769" y="3284984"/>
            <a:ext cx="4136661" cy="3102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404664"/>
            <a:ext cx="5652126" cy="2611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6" descr="C:\Users\1\Desktop\Новая папка (3)\D0j1IH9b5EPoFQYo7iY5A5Hygym1-RT3rd7r9sJgDxgO8O6u1dnIlAAzLxvlBFXQft5FDxw9tMk9jGHKXFyMi-uv.jpg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511" y="3356992"/>
            <a:ext cx="4079216" cy="3059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30347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1\Desktop\Новая папка (3)\DhSqgmVJnsbkfbqC3Gj9nqo99xugxBQxdn8ZnjkjlB0r4w_bOf9ehd2f-deTn6ywmZcP7f-1xGjSTvS9ZOWOZjWr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32656"/>
            <a:ext cx="4224469" cy="316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1\Desktop\Новая папка (3)\D-kSzNiGOeAsu510jUuCiUsDPw8VCncFCxtM8kJeKkdE-urEJd5v4QM0bGatHaq1JY6ji_T5x78xLD4O39Xl9iIk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2564904"/>
            <a:ext cx="5384800" cy="403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09794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C:\Users\1\Desktop\Новая папка (3)\fyF0WEUKTnsFp6EV4UM47CQSTNO2lcgbs6Imh6fpBrFADs1E9ye2vZt380AhyNCWM4FgU7uo1nIzTT1rscpOOOh_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32656"/>
            <a:ext cx="5184576" cy="3680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3356992"/>
            <a:ext cx="4320480" cy="32349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726880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C:\Users\1\Desktop\Новая папка (3)\HJuaZD1TORSyKn7iufg3Tetm9WB2-V_PDtqSfmrEcjZW9_KxmcH8GU4tn9FvEbAy9FFfjOmbjOklwDg6EudTs6MB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0"/>
            <a:ext cx="4790924" cy="403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1\Desktop\Новая папка (3)\ixetUBYgIaIm8ya8LRCwnaL299DFxT27VBwH01xxmwVYS2BQFqVLhWJdzkpN6ft1l2oPlKDKFcErCo49J4o5ObOf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9577" y="2564904"/>
            <a:ext cx="5384800" cy="403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47614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44008" y="609600"/>
            <a:ext cx="2664296" cy="209932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   </a:t>
            </a:r>
            <a:r>
              <a:rPr lang="ru-RU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по патриотическому воспитанию «Герои среди нас</a:t>
            </a:r>
            <a:r>
              <a:rPr lang="ru-RU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ru-RU" dirty="0" smtClean="0"/>
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  <a:endParaRPr lang="ru-RU" dirty="0"/>
          </a:p>
        </p:txBody>
      </p:sp>
      <p:pic>
        <p:nvPicPr>
          <p:cNvPr id="6" name="Picture 2" descr="C:\Users\1\Desktop\Новая папка (3)\RCvRr1xnm7lkZfyZdt42_0MTqq3gja8HYtRTKWMklV3W68ZAq9sm5aq6QAGGZMyC4bT6tP1mb6jv03JTiGa2FpnX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3453106"/>
            <a:ext cx="4715448" cy="3144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1\Desktop\Новая папка (3)\whfDe6w5tTZFMBgl4BnQITIwW4LJ3sA9UP5aQxx5gFkii7la-uq7JGtSShVticusYsh8K1sqp_zRgVkJmEh6cTcW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7" y="283043"/>
            <a:ext cx="4359901" cy="2857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Users\1\Desktop\Новая папка (3)\IHXBpDwync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332" y="3573016"/>
            <a:ext cx="3891728" cy="2594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C:\Users\1\Desktop\Новая папка (3)\HtDGwDGPI0vcJEG-mPOKfMAI-gPW8eMKiRfRy3wrVw_CdsjpAYWKTy3mojEibYHru197rU0q6jluhIgFqNQNL-Wa.jpg"/>
          <p:cNvPicPr>
            <a:picLocks noGrp="1" noChangeAspect="1" noChangeArrowheads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3434" y="260648"/>
            <a:ext cx="1319321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91805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76056" y="609600"/>
            <a:ext cx="3754388" cy="1307232"/>
          </a:xfrm>
        </p:spPr>
        <p:txBody>
          <a:bodyPr/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«Театр на ладошке»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0" name="Picture 2" descr="C:\Users\1\Desktop\Новая папка (3)\ai9i_2MvxPhcE6dj7pJnhehwzdWxPHXYNB-M7eCfs1XyzznW-VdtWX3C7cZer6KtrJY7LbWeyPyMrezzCvNoUUGI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4896544" cy="3672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1\Desktop\Новая папка (3)\hz4kfKa5q0lzMqofa5niDsjbPGgZkZbidX714VYUv0R8gRO466t6Ou7_kG0AvdEU5dBy0J_tiJYtVGjob_wWJu7q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2852936"/>
            <a:ext cx="4978524" cy="3733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15595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16016" y="404664"/>
            <a:ext cx="4032448" cy="1656184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Краеведческий клуб «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Чулымка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C:\Users\1\Desktop\Новая папка (3)\YlHokl7WPPnrN9A6N3lmC0jfwAJ2AMJm-p7UojEgfzU-5s4VlHc4ui9cgNHWxwO8MzdgwEVPHbwsek-bKeX3Cmhb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32656"/>
            <a:ext cx="4608512" cy="345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C:\Users\1\Desktop\Новая папка (3)\Fwbfl8VCf-fGjCFEppNz7GxiMLcJwdHVLF7cRoo8zi-3-rJJoi7D21j2b6HqTuUkfa4iLow4Pqpgui0dzlzlX4u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2348880"/>
            <a:ext cx="5384800" cy="403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99688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88023" y="404664"/>
            <a:ext cx="4176465" cy="2088232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Топ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профессий»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 descr="C:\Users\1\Desktop\Новая папка (3)\6Z1uKRFZHVCQ5UFpwAQB2v3zn4m11OlDN7hvamw6BhJJSST9c9x3dB-rx7aZKxg41lADpZMokXcCBra3LUb25U4N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60648"/>
            <a:ext cx="4613109" cy="3459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C:\Users\1\Desktop\Новая папка (3)\9YBxQw0f_rLSMXGL5dpx8PzivgvZylka1PHrogmyWzkpgyd-zsLV1uacSsy9D5OgUE3P_CjC3vHoH9vA0LXaIRy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2708919"/>
            <a:ext cx="4767932" cy="3575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Users\1\Desktop\Новая папка (3)\A9dG-5laOr3CNUSF9n0K5SfBh6DH2zI7TKr2r_4xta6fRE2XW9oKxoXz7gV1zMhEG10dSH_nEuTIne5Q1Zhcj7Rk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943" b="37075"/>
          <a:stretch/>
        </p:blipFill>
        <p:spPr bwMode="auto">
          <a:xfrm>
            <a:off x="251520" y="5013176"/>
            <a:ext cx="4108909" cy="1371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85443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1\Desktop\Новая папка (3)\Jp5PuteYHvTAZFMivAHybI5zL09ala9-_9AundihG0CYeVCxMw7xBtyhU99XCaZZ9NwMla3rGYU8R_37kBMGR2zs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32656"/>
            <a:ext cx="3028950" cy="403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C:\Users\1\Desktop\Новая папка (3)\yVzZzC1pXaiQvuL6A4mKRE0rGTUzSQl15lahwT8BUBSksO2PjIZA7C4sdKyKQjRClSCPu-_039LB0hWz8AbswmkM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2348880"/>
            <a:ext cx="5384800" cy="403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65128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3" descr="C:\Users\1\Desktop\Новая папка (3)\yJzSA7toENqRRURrd305Xfs83UGH87SQvJ0vGt8O0rqA8Lwdd_irhLXLuEF177-F24xrZnyR8-2a6_MtmUVRQ0Fv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32656"/>
            <a:ext cx="4992555" cy="3744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C:\Users\1\Desktop\Новая папка (3)\kZHIv5NJZ0MKrsSOC2MaqDaH0eM-GAubZEM0Ee7evyvoI8XTtzkUbqOG8O4983Tc-LkRyqhnxxatGFQDvMuv2ap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2780928"/>
            <a:ext cx="5009356" cy="3757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8671174"/>
      </p:ext>
    </p:extLst>
  </p:cSld>
  <p:clrMapOvr>
    <a:masterClrMapping/>
  </p:clrMapOvr>
</p:sld>
</file>

<file path=ppt/theme/theme1.xml><?xml version="1.0" encoding="utf-8"?>
<a:theme xmlns:a="http://schemas.openxmlformats.org/drawingml/2006/main" name="Базис">
  <a:themeElements>
    <a:clrScheme name="Базис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Базис">
      <a:maj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Базис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Basis" id="{5665723A-49BA-4B57-8411-A56F8F207965}" vid="{90E45F77-AEFC-46EF-A7C1-5B338C297B0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TM03457444[[fn=Базис]]</Template>
  <TotalTime>1107</TotalTime>
  <Words>34</Words>
  <Application>Microsoft Office PowerPoint</Application>
  <PresentationFormat>Экран (4:3)</PresentationFormat>
  <Paragraphs>9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Базис</vt:lpstr>
      <vt:lpstr>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 Программа по патриотическому воспитанию «Герои среди нас"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vt:lpstr>
      <vt:lpstr>«Театр на ладошке»</vt:lpstr>
      <vt:lpstr>Краеведческий клуб «Чулымка»</vt:lpstr>
      <vt:lpstr>Программа  «Топ профессий»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Концепция модернизации и развития   Центральной детской библиотеки   МБУК «Большеулуйская ЦБС»   (Большеулуйского  района)  на  2025 – 2028 г.</dc:title>
  <dc:creator>Иванова Екатерина Вячеславовна</dc:creator>
  <cp:lastModifiedBy>1</cp:lastModifiedBy>
  <cp:revision>78</cp:revision>
  <dcterms:modified xsi:type="dcterms:W3CDTF">2026-09-29T07:16:50Z</dcterms:modified>
</cp:coreProperties>
</file>