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38B6D-4B91-473E-ABE5-D41157ECD8C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0A19C-C019-4F9D-B62F-A8B388B324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0A19C-C019-4F9D-B62F-A8B388B3245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1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8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344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873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294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1" y="1"/>
            <a:ext cx="914873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4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73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809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73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463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574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02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2"/>
            <a:ext cx="9144000" cy="514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39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8735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97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" y="7240"/>
            <a:ext cx="9135858" cy="513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285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Экран (16:9)</PresentationFormat>
  <Paragraphs>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Директор</dc:creator>
  <cp:lastModifiedBy>Директор</cp:lastModifiedBy>
  <cp:revision>3</cp:revision>
  <dcterms:created xsi:type="dcterms:W3CDTF">2026-09-29T08:52:23Z</dcterms:created>
  <dcterms:modified xsi:type="dcterms:W3CDTF">2026-09-29T09:43:52Z</dcterms:modified>
</cp:coreProperties>
</file>