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23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460D50D-6D16-4AE0-954C-A3DCA2D63C40}" type="datetimeFigureOut">
              <a:rPr lang="ru-RU" smtClean="0"/>
              <a:pPr/>
              <a:t>23.12.14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70109E0-CE46-4116-AA1C-DFA8241B45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5674382" cy="1470025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«Зовут его – Художник 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Евгений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Антоненков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…»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Час знакомства с </a:t>
            </a:r>
            <a:r>
              <a:rPr lang="ru-RU" dirty="0" smtClean="0"/>
              <a:t>творчеством</a:t>
            </a:r>
          </a:p>
          <a:p>
            <a:pPr algn="ctr"/>
            <a:r>
              <a:rPr lang="ru-RU" dirty="0" smtClean="0"/>
              <a:t> </a:t>
            </a:r>
            <a:r>
              <a:rPr lang="ru-RU" dirty="0" smtClean="0"/>
              <a:t>художника-иллюстратора Евгения </a:t>
            </a:r>
            <a:r>
              <a:rPr lang="ru-RU" dirty="0" err="1" smtClean="0"/>
              <a:t>Антоненкова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4" descr="https://encrypted-tbn0.gstatic.com/images?q=tbn:ANd9GcSMEGLMpRrSi3DHVYa9uutUQ1OgDbkaKtMmiSooOX2ggP_EujlB-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60648"/>
            <a:ext cx="2409056" cy="2830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babykniga.ru/upload/medialibrary/2bd/2bd0b69228e8b99173fd4283dc731cc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680" y="692696"/>
            <a:ext cx="8291848" cy="4993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cs425831.vk.me/v425831918/6804/OpHLHubUr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2736303" cy="3616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8" name="Picture 10" descr="http://www.bl-school.com/img/artists/evgeny-antonenkov/vini-pu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60648"/>
            <a:ext cx="4591923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62" name="Picture 14" descr="http://www.fairyroom.ru/wp-content/uploads/2013/12/ld7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645024"/>
            <a:ext cx="4536504" cy="2943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http://img-fotki.yandex.ru/get/5003/157060903.203/0_10bdec_cde3b2d_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005064"/>
            <a:ext cx="3282995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http://ic.pics.livejournal.com/antonenkov_e/38935562/27333/27333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573016"/>
            <a:ext cx="5400600" cy="2999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2" name="Picture 18" descr="http://machaon.net/img/book/razvoroty/978-5-389-01639-2_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0"/>
            <a:ext cx="5763184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4" name="Picture 20" descr="http://brest.maminforum.com/uploads/000a/d8/24/91337-3-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6672"/>
            <a:ext cx="275559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6" name="Picture 22" descr="https://encrypted-tbn0.gstatic.com/images?q=tbn:ANd9GcTuruFoIk5z_I8hcDuaSTJNgUggN7m_NxA1ndsCJn1syUPEQjCvq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4020015"/>
            <a:ext cx="2232248" cy="2837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Иллюстрация 10 из 84 для Про Ежика и Медвежонка - Сергей Козлов | Лабиринт - книги. Источник: Ромашка:-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021" y="332656"/>
            <a:ext cx="2780372" cy="3528392"/>
          </a:xfrm>
          <a:prstGeom prst="rect">
            <a:avLst/>
          </a:prstGeom>
          <a:noFill/>
        </p:spPr>
      </p:pic>
      <p:pic>
        <p:nvPicPr>
          <p:cNvPr id="29700" name="Picture 4" descr="Иллюстрация 19 из 84 для Про Ежика и Медвежонка - Сергей Козлов | Лабиринт - книги. Источник: Ромашка:-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60648"/>
            <a:ext cx="481799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2" name="Picture 6" descr="http://www.papmambook.ru/images/upl/tinymce/articles_272_50225aa385668c00e5fe9b835effb2f67a3487245f97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005064"/>
            <a:ext cx="6279654" cy="25788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img2.labirint.ru/books/289546/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26943">
            <a:off x="758500" y="209157"/>
            <a:ext cx="2272554" cy="3512130"/>
          </a:xfrm>
          <a:prstGeom prst="rect">
            <a:avLst/>
          </a:prstGeom>
          <a:noFill/>
        </p:spPr>
      </p:pic>
      <p:pic>
        <p:nvPicPr>
          <p:cNvPr id="30726" name="Picture 6" descr="http://i94.photobucket.com/albums/l86/remochka/morits/dvigajteushami_ob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24193">
            <a:off x="3607182" y="185650"/>
            <a:ext cx="2337048" cy="3084903"/>
          </a:xfrm>
          <a:prstGeom prst="rect">
            <a:avLst/>
          </a:prstGeom>
          <a:noFill/>
        </p:spPr>
      </p:pic>
      <p:pic>
        <p:nvPicPr>
          <p:cNvPr id="30728" name="Picture 8" descr="http://static.ozone.ru/multimedia/books_covers/c300/10014898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29380">
            <a:off x="6290094" y="793651"/>
            <a:ext cx="2232248" cy="2924246"/>
          </a:xfrm>
          <a:prstGeom prst="rect">
            <a:avLst/>
          </a:prstGeom>
          <a:noFill/>
        </p:spPr>
      </p:pic>
      <p:pic>
        <p:nvPicPr>
          <p:cNvPr id="30730" name="Picture 10" descr="http://static.eva.ru/eva/230000-240000/235985/photoalbum/384189223736348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56809">
            <a:off x="490555" y="3726795"/>
            <a:ext cx="2500206" cy="2687723"/>
          </a:xfrm>
          <a:prstGeom prst="rect">
            <a:avLst/>
          </a:prstGeom>
          <a:noFill/>
        </p:spPr>
      </p:pic>
      <p:pic>
        <p:nvPicPr>
          <p:cNvPr id="30738" name="Picture 18" descr="http://www.papmambook.ru/images/upl/tinymce/articles_748_526a638182d3ea4f65bdf6db6d9298535eef5faf1917a.jpg"/>
          <p:cNvPicPr>
            <a:picLocks noChangeAspect="1" noChangeArrowheads="1"/>
          </p:cNvPicPr>
          <p:nvPr/>
        </p:nvPicPr>
        <p:blipFill>
          <a:blip r:embed="rId6" cstate="print"/>
          <a:srcRect r="53633"/>
          <a:stretch>
            <a:fillRect/>
          </a:stretch>
        </p:blipFill>
        <p:spPr bwMode="auto">
          <a:xfrm>
            <a:off x="3851920" y="4293096"/>
            <a:ext cx="3968268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pics.livejournal.com/antonenkov_e/pic/0001s8ba/s640x4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039" y="571480"/>
            <a:ext cx="7908965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owl.ru/morits/images/det/krysha-5_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716" y="357166"/>
            <a:ext cx="8259374" cy="5432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2972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СПАСИБО ЗА ВНИМАНИЕ!</a:t>
            </a:r>
            <a:endParaRPr lang="ru-RU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80</TotalTime>
  <Words>18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«Зовут его – Художник  Евгений Антоненков…»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СПАСИБО ЗА ВНИМАНИЕ!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«Зовут его – Художник  Евгений Антоненков…»</dc:title>
  <dc:creator>Иванова Екатерина Вячеславовна</dc:creator>
  <cp:lastModifiedBy>Блинова Раиса Кимовна</cp:lastModifiedBy>
  <cp:revision>9</cp:revision>
  <dcterms:created xsi:type="dcterms:W3CDTF">2014-12-23T06:42:23Z</dcterms:created>
  <dcterms:modified xsi:type="dcterms:W3CDTF">2014-12-23T08:14:55Z</dcterms:modified>
</cp:coreProperties>
</file>