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png"/><Relationship Id="rId7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image" Target="../media/image10.png"/><Relationship Id="rId3" Type="http://schemas.openxmlformats.org/officeDocument/2006/relationships/slide" Target="slide5.xml"/><Relationship Id="rId21" Type="http://schemas.openxmlformats.org/officeDocument/2006/relationships/image" Target="../media/image13.png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" Type="http://schemas.openxmlformats.org/officeDocument/2006/relationships/image" Target="../media/image9.png"/><Relationship Id="rId16" Type="http://schemas.openxmlformats.org/officeDocument/2006/relationships/slide" Target="slide18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10" Type="http://schemas.openxmlformats.org/officeDocument/2006/relationships/slide" Target="slide12.xml"/><Relationship Id="rId19" Type="http://schemas.openxmlformats.org/officeDocument/2006/relationships/image" Target="../media/image11.png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Relationship Id="rId2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-1\Desktop\0_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7" y="1700808"/>
            <a:ext cx="8863849" cy="499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47180"/>
            <a:ext cx="67040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Красноярский край – </a:t>
            </a:r>
          </a:p>
          <a:p>
            <a:pPr algn="ctr"/>
            <a:r>
              <a:rPr lang="ru-RU" sz="7200" b="1" cap="all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земля друзей</a:t>
            </a:r>
            <a:endParaRPr lang="ru-RU" sz="7200" b="1" cap="all" dirty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53417"/>
          <a:stretch/>
        </p:blipFill>
        <p:spPr>
          <a:xfrm>
            <a:off x="7776329" y="116632"/>
            <a:ext cx="1197100" cy="13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2" y="490202"/>
            <a:ext cx="5760640" cy="38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28537"/>
            <a:ext cx="4197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Праздник Троицы в Германии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424440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Что такое шванки?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749165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/>
          </a:p>
          <a:p>
            <a:endParaRPr lang="ru-RU" sz="2800" b="1" dirty="0" smtClean="0"/>
          </a:p>
          <a:p>
            <a:pPr marL="457200" indent="-457200">
              <a:buFontTx/>
              <a:buChar char="-"/>
            </a:pPr>
            <a:endParaRPr lang="ru-RU" sz="2800" b="1" dirty="0"/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757" y="33062"/>
            <a:ext cx="1194920" cy="13412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247" y="5013176"/>
            <a:ext cx="6420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</a:rPr>
              <a:t>Повествование о героях;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</a:rPr>
              <a:t>Народные песни;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</a:rPr>
              <a:t>Короткие </a:t>
            </a:r>
            <a:r>
              <a:rPr lang="ru-RU" sz="2800" b="1" dirty="0" smtClean="0">
                <a:solidFill>
                  <a:prstClr val="black"/>
                </a:solidFill>
              </a:rPr>
              <a:t>комические рассказы</a:t>
            </a:r>
            <a:r>
              <a:rPr lang="ru-RU" sz="28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85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6264696" cy="417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910" y="116632"/>
            <a:ext cx="1194920" cy="1341236"/>
          </a:xfrm>
          <a:prstGeom prst="rect">
            <a:avLst/>
          </a:prstGeom>
        </p:spPr>
      </p:pic>
      <p:pic>
        <p:nvPicPr>
          <p:cNvPr id="1026" name="Picture 2" descr="https://www.die-bibel.de/media/articles/super/3360_3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t="5114" r="3813" b="5118"/>
          <a:stretch/>
        </p:blipFill>
        <p:spPr bwMode="auto">
          <a:xfrm rot="20035471">
            <a:off x="6726366" y="3941338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4509120"/>
            <a:ext cx="576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Эта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книга является самой продаваемой книгой всех времён, со среднегодовым объёмом продаж примерно в 100 миллионов экземпляров.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Что это за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книга?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37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r="7158"/>
          <a:stretch/>
        </p:blipFill>
        <p:spPr bwMode="auto">
          <a:xfrm>
            <a:off x="0" y="2852936"/>
            <a:ext cx="6192689" cy="392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8" y="350843"/>
            <a:ext cx="4464496" cy="198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21" y="11967"/>
            <a:ext cx="4473183" cy="289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368" y="5401061"/>
            <a:ext cx="119492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5"/>
          <a:stretch/>
        </p:blipFill>
        <p:spPr bwMode="auto">
          <a:xfrm>
            <a:off x="179512" y="188640"/>
            <a:ext cx="383865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/>
          <a:stretch/>
        </p:blipFill>
        <p:spPr bwMode="auto">
          <a:xfrm>
            <a:off x="4355976" y="188640"/>
            <a:ext cx="4626718" cy="357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19023" r="9869" b="12634"/>
          <a:stretch/>
        </p:blipFill>
        <p:spPr bwMode="auto">
          <a:xfrm>
            <a:off x="2627784" y="3953870"/>
            <a:ext cx="4998252" cy="266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4217491"/>
            <a:ext cx="2504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Балаган</a:t>
            </a:r>
            <a:endParaRPr lang="ru-RU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Чум</a:t>
            </a:r>
            <a:endParaRPr lang="ru-RU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Балок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241786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1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4698" y="18864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3494" y="3953870"/>
            <a:ext cx="67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3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368" y="5373216"/>
            <a:ext cx="119492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4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37" y="3057827"/>
            <a:ext cx="4499992" cy="300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" y="26713"/>
            <a:ext cx="4222136" cy="60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156" y="24340"/>
            <a:ext cx="4595554" cy="306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0622" y="5516764"/>
            <a:ext cx="1194920" cy="1341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3" y="6004894"/>
            <a:ext cx="4222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приготовить и кушать строганину?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5937" y="6015641"/>
            <a:ext cx="2408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Юкола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88" y="0"/>
            <a:ext cx="2627784" cy="399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879" y="31684"/>
            <a:ext cx="1720362" cy="2150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10" y="4338963"/>
            <a:ext cx="3265922" cy="231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31684"/>
            <a:ext cx="42839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Первая добыча</a:t>
            </a:r>
          </a:p>
          <a:p>
            <a:r>
              <a:rPr lang="ru-RU" sz="2400" b="1" dirty="0"/>
              <a:t>Есть у долган такой обычай:</a:t>
            </a:r>
          </a:p>
          <a:p>
            <a:r>
              <a:rPr lang="ru-RU" sz="2400" b="1" dirty="0"/>
              <a:t>Делиться первою добычей.</a:t>
            </a:r>
          </a:p>
          <a:p>
            <a:r>
              <a:rPr lang="ru-RU" sz="2400" b="1" dirty="0"/>
              <a:t>Запомни мальчик!</a:t>
            </a:r>
          </a:p>
          <a:p>
            <a:r>
              <a:rPr lang="ru-RU" sz="2400" b="1" dirty="0"/>
              <a:t>Дай гостью лучший из кусков.</a:t>
            </a:r>
          </a:p>
          <a:p>
            <a:r>
              <a:rPr lang="ru-RU" sz="2400" b="1" dirty="0"/>
              <a:t>Второй кусок – для стариков.</a:t>
            </a:r>
          </a:p>
          <a:p>
            <a:r>
              <a:rPr lang="ru-RU" sz="2400" b="1" dirty="0"/>
              <a:t>Запомни мальчик!</a:t>
            </a:r>
          </a:p>
          <a:p>
            <a:r>
              <a:rPr lang="ru-RU" sz="2400" b="1" dirty="0"/>
              <a:t>Поверье древнее гласит:</a:t>
            </a:r>
          </a:p>
          <a:p>
            <a:r>
              <a:rPr lang="ru-RU" sz="2400" b="1" dirty="0"/>
              <a:t>Удача у того гостит,</a:t>
            </a:r>
          </a:p>
          <a:p>
            <a:r>
              <a:rPr lang="ru-RU" sz="2400" b="1" dirty="0"/>
              <a:t>Кто от людей её не прячет.</a:t>
            </a:r>
          </a:p>
          <a:p>
            <a:r>
              <a:rPr lang="ru-RU" sz="2400" b="1" dirty="0"/>
              <a:t>Запомни мальчик!</a:t>
            </a:r>
          </a:p>
          <a:p>
            <a:r>
              <a:rPr lang="ru-RU" sz="2400" b="1" dirty="0" smtClean="0"/>
              <a:t>Есть </a:t>
            </a:r>
            <a:r>
              <a:rPr lang="ru-RU" sz="2400" b="1" dirty="0"/>
              <a:t>у долган такой обычай:</a:t>
            </a:r>
          </a:p>
          <a:p>
            <a:r>
              <a:rPr lang="ru-RU" sz="2400" b="1" dirty="0"/>
              <a:t>Делись – и ……..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7500" b="8078"/>
          <a:stretch/>
        </p:blipFill>
        <p:spPr bwMode="auto">
          <a:xfrm>
            <a:off x="3033123" y="2221178"/>
            <a:ext cx="1644996" cy="20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406" y="3811800"/>
            <a:ext cx="1824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Огдо</a:t>
            </a:r>
            <a:r>
              <a:rPr lang="ru-RU" sz="2000" b="1" dirty="0" smtClean="0"/>
              <a:t> Аксёнова</a:t>
            </a:r>
            <a:endParaRPr lang="ru-RU" sz="2000" b="1" dirty="0"/>
          </a:p>
        </p:txBody>
      </p:sp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98509"/>
            <a:ext cx="119492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293096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Мели</a:t>
            </a:r>
            <a:r>
              <a:rPr lang="ru-RU" sz="2400" b="1" dirty="0"/>
              <a:t>, </a:t>
            </a:r>
            <a:r>
              <a:rPr lang="ru-RU" sz="2400" b="1" dirty="0" smtClean="0"/>
              <a:t>Емеля</a:t>
            </a:r>
            <a:r>
              <a:rPr lang="ru-RU" sz="2400" b="1" dirty="0" smtClean="0"/>
              <a:t>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black"/>
                </a:solidFill>
              </a:rPr>
              <a:t>Сибирский разговор</a:t>
            </a:r>
            <a:r>
              <a:rPr lang="ru-RU" sz="2400" b="1" dirty="0" smtClean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black"/>
                </a:solidFill>
              </a:rPr>
              <a:t>Точить лясы</a:t>
            </a:r>
            <a:r>
              <a:rPr lang="ru-RU" sz="2400" b="1" dirty="0" smtClean="0">
                <a:solidFill>
                  <a:prstClr val="black"/>
                </a:solidFill>
              </a:rPr>
              <a:t>.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7" y="13996"/>
            <a:ext cx="5434955" cy="42162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783" y="3689648"/>
            <a:ext cx="4364217" cy="3168352"/>
          </a:xfrm>
          <a:prstGeom prst="rect">
            <a:avLst/>
          </a:prstGeom>
        </p:spPr>
      </p:pic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538" y="31034"/>
            <a:ext cx="119492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5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665" y="4687329"/>
            <a:ext cx="2125433" cy="21543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" y="4631375"/>
            <a:ext cx="2253140" cy="22103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4205" t="20636" r="6881"/>
          <a:stretch/>
        </p:blipFill>
        <p:spPr>
          <a:xfrm>
            <a:off x="5903640" y="0"/>
            <a:ext cx="3240360" cy="4534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2395" t="20023" r="16285" b="12528"/>
          <a:stretch/>
        </p:blipFill>
        <p:spPr>
          <a:xfrm>
            <a:off x="0" y="-3043"/>
            <a:ext cx="3528392" cy="4618985"/>
          </a:xfrm>
          <a:prstGeom prst="rect">
            <a:avLst/>
          </a:prstGeom>
        </p:spPr>
      </p:pic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8556" y="0"/>
            <a:ext cx="1194920" cy="1341236"/>
          </a:xfrm>
          <a:prstGeom prst="rect">
            <a:avLst/>
          </a:prstGeom>
        </p:spPr>
      </p:pic>
      <p:pic>
        <p:nvPicPr>
          <p:cNvPr id="9" name="Picture 2" descr="http://900igr.net/up/datas/85725/009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23745" r="4572" b="11563"/>
          <a:stretch/>
        </p:blipFill>
        <p:spPr bwMode="auto">
          <a:xfrm>
            <a:off x="2627784" y="4659773"/>
            <a:ext cx="4142339" cy="2114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presslife.ru/media/56b0743c710e2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t="3935" r="6452"/>
          <a:stretch/>
        </p:blipFill>
        <p:spPr bwMode="auto">
          <a:xfrm>
            <a:off x="3517853" y="1402511"/>
            <a:ext cx="2362200" cy="2789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51979" y="4253341"/>
            <a:ext cx="232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валенки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97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5064"/>
            <a:ext cx="4517639" cy="30117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5064"/>
            <a:ext cx="4001075" cy="3000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707" y="3081990"/>
            <a:ext cx="3241855" cy="2162317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102" y="5485729"/>
            <a:ext cx="1194920" cy="1341236"/>
          </a:xfrm>
          <a:prstGeom prst="rect">
            <a:avLst/>
          </a:prstGeom>
        </p:spPr>
      </p:pic>
      <p:pic>
        <p:nvPicPr>
          <p:cNvPr id="8" name="Рисунок 7" descr="https://www.graycell.ru/picture/big/kvashnya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5162" r="4892" b="2718"/>
          <a:stretch/>
        </p:blipFill>
        <p:spPr bwMode="auto">
          <a:xfrm>
            <a:off x="35496" y="3083004"/>
            <a:ext cx="3086100" cy="3228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5918167"/>
            <a:ext cx="464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жива, а </a:t>
            </a:r>
            <a:r>
              <a:rPr lang="ru-R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дышит.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534817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Загадка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2170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768" y="5516764"/>
            <a:ext cx="1194920" cy="1341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5373216"/>
            <a:ext cx="6517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prstClr val="black"/>
                </a:solidFill>
              </a:rPr>
              <a:t>День Сибири;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prstClr val="black"/>
                </a:solidFill>
              </a:rPr>
              <a:t>День рождения Красноярского края;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black"/>
                </a:solidFill>
              </a:rPr>
              <a:t>День рождения </a:t>
            </a:r>
            <a:r>
              <a:rPr lang="ru-RU" sz="2400" b="1" dirty="0" smtClean="0">
                <a:solidFill>
                  <a:prstClr val="black"/>
                </a:solidFill>
              </a:rPr>
              <a:t>Красноярска.</a:t>
            </a:r>
            <a:endParaRPr lang="ru-RU" sz="2800" b="1" dirty="0" smtClean="0">
              <a:solidFill>
                <a:prstClr val="black"/>
              </a:solidFill>
            </a:endParaRPr>
          </a:p>
        </p:txBody>
      </p:sp>
      <p:pic>
        <p:nvPicPr>
          <p:cNvPr id="14" name="Рисунок 13" descr="https://live.staticflickr.com/8236/8534826598_4b47e0cfd7_b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5237" r="3851" b="21454"/>
          <a:stretch/>
        </p:blipFill>
        <p:spPr bwMode="auto">
          <a:xfrm>
            <a:off x="-16024" y="0"/>
            <a:ext cx="4444008" cy="2420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s://i.pinimg.com/736x/9c/9c/12/9c9c12a9f1d75b85800b61bb50c50ba5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6379" r="6678" b="6206"/>
          <a:stretch/>
        </p:blipFill>
        <p:spPr bwMode="auto">
          <a:xfrm>
            <a:off x="4415305" y="0"/>
            <a:ext cx="4706383" cy="5157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://bigsasisa.org/uploads/posts/1424324397_3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9"/>
          <a:stretch/>
        </p:blipFill>
        <p:spPr bwMode="auto">
          <a:xfrm>
            <a:off x="17444" y="2420888"/>
            <a:ext cx="4410540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955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451" y="33779"/>
            <a:ext cx="470058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30973" y="3030868"/>
            <a:ext cx="468085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Самодийские – ненцы, </a:t>
            </a:r>
            <a:r>
              <a:rPr lang="ru-RU" sz="1600" dirty="0" err="1"/>
              <a:t>энцы</a:t>
            </a:r>
            <a:r>
              <a:rPr lang="ru-RU" sz="1600" dirty="0"/>
              <a:t>, нганасаны и селькупы.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3" b="10537"/>
          <a:stretch/>
        </p:blipFill>
        <p:spPr bwMode="auto">
          <a:xfrm>
            <a:off x="0" y="40277"/>
            <a:ext cx="4393893" cy="298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061563"/>
            <a:ext cx="439389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Представители </a:t>
            </a:r>
            <a:r>
              <a:rPr lang="ru-RU" sz="1600" dirty="0" smtClean="0"/>
              <a:t>тюркских народов -</a:t>
            </a:r>
          </a:p>
          <a:p>
            <a:pPr algn="ctr"/>
            <a:r>
              <a:rPr lang="ru-RU" sz="1600" dirty="0" smtClean="0"/>
              <a:t>хакасы</a:t>
            </a:r>
            <a:r>
              <a:rPr lang="ru-RU" sz="1600" dirty="0"/>
              <a:t>, тувинцы, алтайцы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0" b="-1"/>
          <a:stretch/>
        </p:blipFill>
        <p:spPr bwMode="auto">
          <a:xfrm>
            <a:off x="2626695" y="3595733"/>
            <a:ext cx="4680520" cy="2713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5" y="6309320"/>
            <a:ext cx="467834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«Путешествие Аввакума по Сибири» Художник Милорадович Сергей Дмитриевич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8666" y="5373216"/>
            <a:ext cx="119492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9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" y="-1"/>
            <a:ext cx="9140883" cy="303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2" b="12566"/>
          <a:stretch/>
        </p:blipFill>
        <p:spPr bwMode="auto">
          <a:xfrm>
            <a:off x="-2" y="3033994"/>
            <a:ext cx="9144002" cy="371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6237312"/>
            <a:ext cx="5939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ПОЗДРАВЛЯЕМ ПОБЕДИТЕЛЕЙ!!!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-1\Documents\Документы сканера\народы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91967" cy="636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К-1\Documents\Документы сканера\9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7" r="3020"/>
          <a:stretch/>
        </p:blipFill>
        <p:spPr bwMode="auto">
          <a:xfrm>
            <a:off x="4139952" y="1268760"/>
            <a:ext cx="4872870" cy="40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5349" y="1692"/>
            <a:ext cx="119492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8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4860032" cy="213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057064"/>
              </p:ext>
            </p:extLst>
          </p:nvPr>
        </p:nvGraphicFramePr>
        <p:xfrm>
          <a:off x="251520" y="476672"/>
          <a:ext cx="4608512" cy="3384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28">
                  <a:extLst>
                    <a:ext uri="{9D8B030D-6E8A-4147-A177-3AD203B41FA5}">
                      <a16:colId xmlns="" xmlns:a16="http://schemas.microsoft.com/office/drawing/2014/main" val="1628519595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144682476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380021501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55768668"/>
                    </a:ext>
                  </a:extLst>
                </a:gridCol>
              </a:tblGrid>
              <a:tr h="8460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3" action="ppaction://hlinksldjump"/>
                        </a:rPr>
                        <a:t>1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4" action="ppaction://hlinksldjump"/>
                        </a:rPr>
                        <a:t>2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5" action="ppaction://hlinksldjump"/>
                        </a:rPr>
                        <a:t>3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6" action="ppaction://hlinksldjump"/>
                        </a:rPr>
                        <a:t>4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3696370"/>
                  </a:ext>
                </a:extLst>
              </a:tr>
              <a:tr h="8460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7" action="ppaction://hlinksldjump"/>
                        </a:rPr>
                        <a:t>5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8" action="ppaction://hlinksldjump"/>
                        </a:rPr>
                        <a:t>6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5" action="ppaction://hlinksldjump"/>
                        </a:rPr>
                        <a:t>7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9" action="ppaction://hlinksldjump"/>
                        </a:rPr>
                        <a:t>8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2853308"/>
                  </a:ext>
                </a:extLst>
              </a:tr>
              <a:tr h="8460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10" action="ppaction://hlinksldjump"/>
                        </a:rPr>
                        <a:t>9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11" action="ppaction://hlinksldjump"/>
                        </a:rPr>
                        <a:t>10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12" action="ppaction://hlinksldjump"/>
                        </a:rPr>
                        <a:t>11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13" action="ppaction://hlinksldjump"/>
                        </a:rPr>
                        <a:t>12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54638620"/>
                  </a:ext>
                </a:extLst>
              </a:tr>
              <a:tr h="8460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14" action="ppaction://hlinksldjump"/>
                        </a:rPr>
                        <a:t>13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15" action="ppaction://hlinksldjump"/>
                        </a:rPr>
                        <a:t>14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16" action="ppaction://hlinksldjump"/>
                        </a:rPr>
                        <a:t>15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hlinkClick r:id="rId17" action="ppaction://hlinksldjump"/>
                        </a:rPr>
                        <a:t>16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99396659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8"/>
          <a:srcRect l="18500" t="18641" r="50630" b="8567"/>
          <a:stretch/>
        </p:blipFill>
        <p:spPr>
          <a:xfrm>
            <a:off x="5004048" y="1"/>
            <a:ext cx="2096581" cy="2780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9"/>
          <a:srcRect l="13832" t="12717" r="19773" b="21046"/>
          <a:stretch/>
        </p:blipFill>
        <p:spPr>
          <a:xfrm>
            <a:off x="7204486" y="116632"/>
            <a:ext cx="1939514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0"/>
          <a:srcRect t="5710" r="56300" b="8000"/>
          <a:stretch/>
        </p:blipFill>
        <p:spPr>
          <a:xfrm>
            <a:off x="4860033" y="4005064"/>
            <a:ext cx="2101564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1"/>
          <a:srcRect l="9694" r="10270"/>
          <a:stretch/>
        </p:blipFill>
        <p:spPr>
          <a:xfrm>
            <a:off x="7127776" y="4005064"/>
            <a:ext cx="2016224" cy="2852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0970" y="2921168"/>
            <a:ext cx="2659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                         ТАТАРЫ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НЕМЦЫ                           ДОЛГАНЫ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57" y="3936831"/>
            <a:ext cx="119492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5468" r="6662" b="9269"/>
          <a:stretch/>
        </p:blipFill>
        <p:spPr bwMode="auto">
          <a:xfrm>
            <a:off x="4940563" y="9533"/>
            <a:ext cx="4145513" cy="30613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3"/>
            <a:ext cx="4647280" cy="309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437112"/>
            <a:ext cx="7023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/>
              <a:t>Вырезанными </a:t>
            </a:r>
            <a:r>
              <a:rPr lang="ru-RU" sz="2800" b="1" dirty="0"/>
              <a:t>из дерева </a:t>
            </a:r>
            <a:r>
              <a:rPr lang="ru-RU" sz="2800" b="1" dirty="0" smtClean="0"/>
              <a:t>фигурками;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Навешанной </a:t>
            </a:r>
            <a:r>
              <a:rPr lang="ru-RU" sz="2800" b="1" dirty="0"/>
              <a:t>на перегородку праздничной одеждой</a:t>
            </a:r>
            <a:r>
              <a:rPr lang="ru-RU" sz="2800" b="1" dirty="0" smtClean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Картинами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156" y="5501600"/>
            <a:ext cx="1194920" cy="1341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4372" y="359372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Чем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еще дополнялся наряд избы? </a:t>
            </a:r>
            <a:endParaRPr lang="ru-RU" sz="2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39" y="27544"/>
            <a:ext cx="4391526" cy="30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133459" cy="310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355" y="4653136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 smtClean="0"/>
              <a:t>Праздник </a:t>
            </a:r>
            <a:r>
              <a:rPr lang="ru-RU" sz="2800" b="1" dirty="0" smtClean="0"/>
              <a:t>силачей;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 smtClean="0"/>
              <a:t>Праздник </a:t>
            </a:r>
            <a:r>
              <a:rPr lang="ru-RU" sz="2800" b="1" dirty="0" smtClean="0"/>
              <a:t>любимой лошади;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 smtClean="0"/>
              <a:t>Праздник </a:t>
            </a:r>
            <a:r>
              <a:rPr lang="ru-RU" sz="2800" b="1" dirty="0" smtClean="0"/>
              <a:t>плуга</a:t>
            </a:r>
          </a:p>
          <a:p>
            <a:pPr marL="457200" indent="-457200">
              <a:buFontTx/>
              <a:buChar char="-"/>
            </a:pPr>
            <a:endParaRPr lang="ru-RU" sz="2800" b="1" dirty="0"/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080" y="5507840"/>
            <a:ext cx="1194920" cy="1341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4339" y="3429000"/>
            <a:ext cx="8512968" cy="105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переводится название праздника «Сабантуй»?</a:t>
            </a:r>
            <a:r>
              <a:rPr lang="ru-RU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" y="19270"/>
            <a:ext cx="9110599" cy="683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445224"/>
            <a:ext cx="119492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0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3" y="0"/>
            <a:ext cx="4527465" cy="33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14" y="3232689"/>
            <a:ext cx="5448086" cy="363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8" y="5445223"/>
            <a:ext cx="1194920" cy="1341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2650" y="2204864"/>
            <a:ext cx="4878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делали с помощью этого предмета?</a:t>
            </a:r>
            <a:endParaRPr lang="ru-RU" sz="2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4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33030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73" y="3356992"/>
            <a:ext cx="5217442" cy="34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684" y="4107326"/>
            <a:ext cx="32771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ru-RU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Куриная </a:t>
            </a:r>
            <a:r>
              <a:rPr lang="ru-RU" sz="2800" b="1" dirty="0" smtClean="0"/>
              <a:t>лапша</a:t>
            </a:r>
            <a:r>
              <a:rPr lang="ru-RU" sz="2800" b="1" dirty="0" smtClean="0"/>
              <a:t>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prstClr val="black"/>
                </a:solidFill>
              </a:rPr>
              <a:t>Суп </a:t>
            </a:r>
            <a:r>
              <a:rPr lang="ru-RU" sz="2800" b="1" dirty="0">
                <a:solidFill>
                  <a:prstClr val="black"/>
                </a:solidFill>
              </a:rPr>
              <a:t>с клецками</a:t>
            </a:r>
            <a:r>
              <a:rPr lang="ru-RU" sz="2800" b="1" dirty="0" smtClean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prstClr val="black"/>
                </a:solidFill>
              </a:rPr>
              <a:t>Фруктовый суп</a:t>
            </a:r>
          </a:p>
          <a:p>
            <a:pPr marL="457200" indent="-457200">
              <a:buFontTx/>
              <a:buChar char="-"/>
            </a:pPr>
            <a:endParaRPr lang="ru-RU" sz="2800" b="1" dirty="0" smtClean="0"/>
          </a:p>
          <a:p>
            <a:pPr marL="457200" indent="-457200">
              <a:buFontTx/>
              <a:buChar char="-"/>
            </a:pPr>
            <a:endParaRPr lang="ru-RU" sz="2800" b="1" dirty="0"/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295" y="0"/>
            <a:ext cx="1194920" cy="1341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177281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такое </a:t>
            </a:r>
            <a:r>
              <a:rPr lang="ru-RU" sz="2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нудль</a:t>
            </a:r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258</Words>
  <Application>Microsoft Office PowerPoint</Application>
  <PresentationFormat>Экран (4:3)</PresentationFormat>
  <Paragraphs>81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KLSM</cp:lastModifiedBy>
  <cp:revision>51</cp:revision>
  <dcterms:created xsi:type="dcterms:W3CDTF">2019-03-07T05:27:42Z</dcterms:created>
  <dcterms:modified xsi:type="dcterms:W3CDTF">2020-02-14T09:46:33Z</dcterms:modified>
</cp:coreProperties>
</file>