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58" r:id="rId3"/>
    <p:sldId id="295" r:id="rId4"/>
    <p:sldId id="296" r:id="rId5"/>
    <p:sldId id="297" r:id="rId6"/>
    <p:sldId id="301" r:id="rId7"/>
    <p:sldId id="303" r:id="rId8"/>
    <p:sldId id="30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1F5A1C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56" autoAdjust="0"/>
    <p:restoredTop sz="86455" autoAdjust="0"/>
  </p:normalViewPr>
  <p:slideViewPr>
    <p:cSldViewPr>
      <p:cViewPr varScale="1">
        <p:scale>
          <a:sx n="116" d="100"/>
          <a:sy n="116" d="100"/>
        </p:scale>
        <p:origin x="144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14FE809-1296-458E-AB0D-917837A31398}" type="datetimeFigureOut">
              <a:rPr lang="ru-RU" smtClean="0"/>
              <a:pPr/>
              <a:t>05.09.2022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D81E216-6F79-40E3-A4EE-D1CF928506F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kkdb.ru/images/materials/metod/2020_metod/%D0%AF%20+%D0%BC%D0%B0%D0%BC%D0%B0%20%D0%9C%D0%B0%D0%BA%D0%BE%D1%88%D0%B8%D0%BD%D0%B0.PDF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1670" y="1000108"/>
            <a:ext cx="6429420" cy="250033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Вместе с книгой 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растём: 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опыта работы </a:t>
            </a:r>
            <a:b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детско-родительской </a:t>
            </a:r>
            <a:b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«Я + МАМА»</a:t>
            </a:r>
            <a:endParaRPr lang="ru-RU" sz="2400" b="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.pinimg.com/originals/d3/1a/9d/d31a9d645d9adb139effc341fe4287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785794"/>
            <a:ext cx="3286116" cy="414917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28696" y="5572140"/>
            <a:ext cx="7715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Красноярская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краевая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библиотека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Макошина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Н. С.,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ведущий библиотекарь отдела обслуживания читателей-детей 0-10 лет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76896" y="5148004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hlinkClick r:id="rId3"/>
              </a:rPr>
              <a:t>"Я + МАМА": </a:t>
            </a:r>
            <a:r>
              <a:rPr lang="ru-RU" dirty="0" err="1" smtClean="0">
                <a:hlinkClick r:id="rId3"/>
              </a:rPr>
              <a:t>Методико</a:t>
            </a:r>
            <a:r>
              <a:rPr lang="ru-RU" dirty="0" smtClean="0">
                <a:hlinkClick r:id="rId3"/>
              </a:rPr>
              <a:t> - библиографические материалы//        Сайт Красноярской краевой детской библиотеки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87753" y="3385845"/>
            <a:ext cx="799288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1F5A1C"/>
                </a:solidFill>
              </a:rPr>
              <a:t>Программа занятий </a:t>
            </a:r>
            <a:endParaRPr lang="ru-RU" sz="2400" dirty="0" smtClean="0">
              <a:solidFill>
                <a:srgbClr val="1F5A1C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1F5A1C"/>
                </a:solidFill>
              </a:rPr>
              <a:t>детско-родительской группы </a:t>
            </a:r>
            <a:endParaRPr lang="ru-RU" sz="2400" dirty="0" smtClean="0">
              <a:solidFill>
                <a:srgbClr val="1F5A1C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1F5A1C"/>
                </a:solidFill>
              </a:rPr>
              <a:t>«Я + Мама»</a:t>
            </a:r>
            <a:endParaRPr lang="ru-RU" sz="2400" dirty="0" smtClean="0">
              <a:solidFill>
                <a:srgbClr val="1F5A1C"/>
              </a:solidFill>
            </a:endParaRPr>
          </a:p>
          <a:p>
            <a:pPr algn="ctr"/>
            <a:r>
              <a:rPr lang="ru-RU" sz="2400" b="1" dirty="0" smtClean="0">
                <a:solidFill>
                  <a:srgbClr val="1F5A1C"/>
                </a:solidFill>
              </a:rPr>
              <a:t>(возраст детей 2 - 2,5 лет)</a:t>
            </a:r>
            <a:endParaRPr lang="ru-RU" sz="2400" dirty="0" smtClean="0">
              <a:solidFill>
                <a:srgbClr val="1F5A1C"/>
              </a:solidFill>
            </a:endParaRPr>
          </a:p>
          <a:p>
            <a:pPr algn="ctr"/>
            <a:endParaRPr lang="ru-RU" sz="5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57" b="38688"/>
          <a:stretch/>
        </p:blipFill>
        <p:spPr bwMode="auto">
          <a:xfrm>
            <a:off x="2915816" y="332656"/>
            <a:ext cx="3536762" cy="28914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DSC_8219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1142976" y="714356"/>
            <a:ext cx="6444891" cy="554515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t="8723"/>
          <a:stretch/>
        </p:blipFill>
        <p:spPr bwMode="auto">
          <a:xfrm>
            <a:off x="2555776" y="764704"/>
            <a:ext cx="4575604" cy="55686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" name="Содержимое 8" descr="IMG_20211014_141643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 t="24919"/>
          <a:stretch>
            <a:fillRect/>
          </a:stretch>
        </p:blipFill>
        <p:spPr>
          <a:xfrm rot="16200000">
            <a:off x="1073123" y="355581"/>
            <a:ext cx="2925788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3643314"/>
            <a:ext cx="4000528" cy="26693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3553" name="Picture 1" descr="Z:\Для ПИАР\ЗАНЯТИЯ, КРУЖКИ,КЛУБЫ\«Я+МАМА»\21.05.19\DSC_062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500042"/>
            <a:ext cx="4000528" cy="26694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5" descr="Z:\Для ПИАР\ЗАНЯТИЯ, КРУЖКИ,КЛУБЫ\«Я+МАМА»\17.07.19\DSC_017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6314" y="3714752"/>
            <a:ext cx="4163048" cy="27779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jili-bili.ru/upload/iblock/926/926bfa8f05df3c829c0e90ce35fd1c28.jpg"/>
          <p:cNvPicPr>
            <a:picLocks noChangeAspect="1" noChangeArrowheads="1"/>
          </p:cNvPicPr>
          <p:nvPr/>
        </p:nvPicPr>
        <p:blipFill>
          <a:blip r:embed="rId3" cstate="print"/>
          <a:srcRect t="2102" b="3276"/>
          <a:stretch>
            <a:fillRect/>
          </a:stretch>
        </p:blipFill>
        <p:spPr bwMode="auto">
          <a:xfrm>
            <a:off x="1000100" y="285728"/>
            <a:ext cx="2917823" cy="25987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 descr="IMG_20211014_143248.jpg"/>
          <p:cNvPicPr>
            <a:picLocks noChangeAspect="1"/>
          </p:cNvPicPr>
          <p:nvPr/>
        </p:nvPicPr>
        <p:blipFill>
          <a:blip r:embed="rId4" cstate="print"/>
          <a:srcRect t="9375"/>
          <a:stretch>
            <a:fillRect/>
          </a:stretch>
        </p:blipFill>
        <p:spPr>
          <a:xfrm rot="5400000">
            <a:off x="6014312" y="4272704"/>
            <a:ext cx="2187473" cy="26432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IMG_20211014_143534.jpg"/>
          <p:cNvPicPr>
            <a:picLocks noChangeAspect="1"/>
          </p:cNvPicPr>
          <p:nvPr/>
        </p:nvPicPr>
        <p:blipFill>
          <a:blip r:embed="rId5" cstate="print"/>
          <a:srcRect t="16667"/>
          <a:stretch>
            <a:fillRect/>
          </a:stretch>
        </p:blipFill>
        <p:spPr>
          <a:xfrm rot="5400000">
            <a:off x="975101" y="3025371"/>
            <a:ext cx="3407583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6" cstate="print"/>
          <a:srcRect l="24324" t="73910" r="21171" b="4730"/>
          <a:stretch/>
        </p:blipFill>
        <p:spPr bwMode="auto">
          <a:xfrm>
            <a:off x="4500562" y="285728"/>
            <a:ext cx="3980944" cy="2080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8" name="Picture 4" descr="https://cs1.livemaster.ru/storage/63/bb/84b66af767e665aee9c26bc65bw9--kukly-i-igrushki-palchikovyj-teatr-kolobok-iz-fetra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7752" y="2500306"/>
            <a:ext cx="2512961" cy="1884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Содержимое 4" descr="DSC_8220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785786" y="714356"/>
            <a:ext cx="7279840" cy="561659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71670" y="1000108"/>
            <a:ext cx="6429420" cy="250033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Вместе с книгой 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мы растём: </a:t>
            </a:r>
            <a:br>
              <a:rPr lang="ru-RU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 опыта работы </a:t>
            </a:r>
            <a:b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детско-родительской </a:t>
            </a:r>
            <a:b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0" dirty="0" smtClean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«Я + МАМА»</a:t>
            </a:r>
            <a:endParaRPr lang="ru-RU" sz="2400" b="0" dirty="0"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i.pinimg.com/originals/d3/1a/9d/d31a9d645d9adb139effc341fe4287e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785794"/>
            <a:ext cx="3286116" cy="4149177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428696" y="5572140"/>
            <a:ext cx="77153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Красноярская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краевая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детская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библиотека</a:t>
            </a:r>
          </a:p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Макошина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Н. С. 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Ведущий библиотекарь отдела обслуживания читателей-детей 0-10 лет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1805</TotalTime>
  <Words>40</Words>
  <Application>Microsoft Office PowerPoint</Application>
  <PresentationFormat>Экран (4:3)</PresentationFormat>
  <Paragraphs>13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Century Schoolbook</vt:lpstr>
      <vt:lpstr>Times New Roman</vt:lpstr>
      <vt:lpstr>Wingdings</vt:lpstr>
      <vt:lpstr>Wingdings 2</vt:lpstr>
      <vt:lpstr>Эркер</vt:lpstr>
      <vt:lpstr>Вместе с книгой  мы растём:  из опыта работы  детско-родительской  группы «Я + МАМА»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Вместе с книгой  мы растём:  из опыта работы  детско-родительской  группы «Я + МАМА»</vt:lpstr>
    </vt:vector>
  </TitlesOfParts>
  <Company>Organization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Guest</dc:creator>
  <cp:lastModifiedBy>Сотрудник</cp:lastModifiedBy>
  <cp:revision>84</cp:revision>
  <dcterms:created xsi:type="dcterms:W3CDTF">2020-11-19T09:04:44Z</dcterms:created>
  <dcterms:modified xsi:type="dcterms:W3CDTF">2022-09-05T08:04:55Z</dcterms:modified>
</cp:coreProperties>
</file>