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6"/>
  </p:notesMasterIdLst>
  <p:handoutMasterIdLst>
    <p:handoutMasterId r:id="rId57"/>
  </p:handoutMasterIdLst>
  <p:sldIdLst>
    <p:sldId id="273" r:id="rId2"/>
    <p:sldId id="319" r:id="rId3"/>
    <p:sldId id="271" r:id="rId4"/>
    <p:sldId id="276" r:id="rId5"/>
    <p:sldId id="289" r:id="rId6"/>
    <p:sldId id="274" r:id="rId7"/>
    <p:sldId id="292" r:id="rId8"/>
    <p:sldId id="298" r:id="rId9"/>
    <p:sldId id="325" r:id="rId10"/>
    <p:sldId id="357" r:id="rId11"/>
    <p:sldId id="337" r:id="rId12"/>
    <p:sldId id="290" r:id="rId13"/>
    <p:sldId id="277" r:id="rId14"/>
    <p:sldId id="293" r:id="rId15"/>
    <p:sldId id="351" r:id="rId16"/>
    <p:sldId id="301" r:id="rId17"/>
    <p:sldId id="288" r:id="rId18"/>
    <p:sldId id="275" r:id="rId19"/>
    <p:sldId id="294" r:id="rId20"/>
    <p:sldId id="304" r:id="rId21"/>
    <p:sldId id="352" r:id="rId22"/>
    <p:sldId id="305" r:id="rId23"/>
    <p:sldId id="306" r:id="rId24"/>
    <p:sldId id="345" r:id="rId25"/>
    <p:sldId id="346" r:id="rId26"/>
    <p:sldId id="347" r:id="rId27"/>
    <p:sldId id="348" r:id="rId28"/>
    <p:sldId id="349" r:id="rId29"/>
    <p:sldId id="350" r:id="rId30"/>
    <p:sldId id="287" r:id="rId31"/>
    <p:sldId id="295" r:id="rId32"/>
    <p:sldId id="307" r:id="rId33"/>
    <p:sldId id="353" r:id="rId34"/>
    <p:sldId id="308" r:id="rId35"/>
    <p:sldId id="291" r:id="rId36"/>
    <p:sldId id="296" r:id="rId37"/>
    <p:sldId id="354" r:id="rId38"/>
    <p:sldId id="310" r:id="rId39"/>
    <p:sldId id="297" r:id="rId40"/>
    <p:sldId id="355" r:id="rId41"/>
    <p:sldId id="313" r:id="rId42"/>
    <p:sldId id="314" r:id="rId43"/>
    <p:sldId id="315" r:id="rId44"/>
    <p:sldId id="338" r:id="rId45"/>
    <p:sldId id="339" r:id="rId46"/>
    <p:sldId id="340" r:id="rId47"/>
    <p:sldId id="341" r:id="rId48"/>
    <p:sldId id="342" r:id="rId49"/>
    <p:sldId id="343" r:id="rId50"/>
    <p:sldId id="278" r:id="rId51"/>
    <p:sldId id="286" r:id="rId52"/>
    <p:sldId id="316" r:id="rId53"/>
    <p:sldId id="356" r:id="rId54"/>
    <p:sldId id="318" r:id="rId5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2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F35445A7-495F-4F45-8BD5-151C5EE4C2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0B4D4891-AE2C-4607-8A0C-1B3F7CE7573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8A190-D86A-4389-A82B-EDC830036E7B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43539682-153B-4A69-B2AF-30E33B7358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2F5A93C-15A6-4292-922B-D46FD6B2519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34CFC-2A24-44ED-9EFD-EC6CE85D11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2305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D567E-EB1D-4337-97C7-C79A20AEDAD4}" type="datetimeFigureOut">
              <a:rPr lang="ru-RU" smtClean="0"/>
              <a:pPr/>
              <a:t>28.12.2024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08C5C-B27D-49A4-ADC0-48C1C5AB04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7516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E7C343D-82C1-4F4D-B010-AF75E1312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AE21340-8F2C-41E0-B437-B85847225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3F20D4E-9578-446B-B302-F30031CC6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54F82-10CF-4581-B4E7-C58F78508FB3}" type="datetime1">
              <a:rPr lang="ru-RU" smtClean="0"/>
              <a:t>28.12.2024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BA0C00B-DA5E-412E-B948-6B26B0E76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707D0DB-5FEE-49CB-A1CD-7F604863A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719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973913F-D8A9-42E7-8844-DE32CBA4A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4D34C2A-8EAB-4DCF-95A6-9923B71A7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21C4792-E614-4231-A390-918D88389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8A894-112A-42ED-BE56-0895E40A248E}" type="datetime1">
              <a:rPr lang="ru-RU" smtClean="0"/>
              <a:t>28.12.2024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CB25BA2-5A16-4967-9B8E-56CB40EE3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74D0CD7-F419-4346-841F-75D043099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17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970B4E-280E-4BE9-B70D-774FE7C96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AC7AA5A-F09F-481F-AFD3-D1270918F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8750BAB-0A50-499E-99F5-B530253F3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C26E1-E5C3-41C0-BB82-9581A615BD43}" type="datetime1">
              <a:rPr lang="ru-RU" smtClean="0"/>
              <a:t>28.12.2024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5DD4833-53C1-4FA5-89BA-C2CCC3910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9B2C21F-41FB-4337-A9C5-51AD62084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959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7CBFBB-58CE-429C-AC74-26E2E3659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0E4B963-8A7C-44C8-A1CF-81DD8E5C6D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7F7FC39E-5E25-4F78-B55F-47D7BC9B5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E31A284-76B6-425A-84B1-300AEE953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19674-0CDE-425F-B9C8-E730FB40E98C}" type="datetime1">
              <a:rPr lang="ru-RU" smtClean="0"/>
              <a:t>28.12.2024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0AEF6DF-F3B4-4F9A-BCDC-3AD542EF4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CD5C4EF-1CD8-4495-A854-1D37020D4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867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7B2B240-BE2D-42A9-90CF-8B2024E9D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285A2F5-4C7A-4D6A-9E2E-14244D6FD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CBB83C4-31F4-4AB6-A236-35A6E3975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63C65C45-BD24-435D-B2E5-989EE0EDF3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7E6B482C-684C-49A6-9938-776592614B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16A0ADD-271B-4881-A869-2CBADDDE5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50EBC-5D66-458C-B1CE-1BB34CA3B716}" type="datetime1">
              <a:rPr lang="ru-RU" smtClean="0"/>
              <a:t>28.12.2024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7B940E6-C2CE-4790-861A-FDF534952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E1271EB7-E21A-4BA6-97D7-9C07FC212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432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4D86F5-8554-4C8B-B9B8-E9D78B2A1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A0D6AEC-4659-4221-A24E-D45892080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23E08-D965-4A11-A364-A4CBCDD71CE2}" type="datetime1">
              <a:rPr lang="ru-RU" smtClean="0"/>
              <a:t>28.12.2024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2650950-D827-432D-81DB-360FB8BDF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9A94B7AD-5371-48F4-AE5C-B21F4C315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128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0C7AC5E-C4CF-47E5-8CD7-5877F52EA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BF0BE-03BE-4C76-8210-B1B6E28D1BCC}" type="datetime1">
              <a:rPr lang="ru-RU" smtClean="0"/>
              <a:t>28.12.2024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03C0169-B941-4B64-BCBD-BA3C58A6C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10C65D6-0B59-40A5-9949-42493084F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38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B05C4D0-7BD2-4EB3-A425-85701BA05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F71C0A4-1FB7-44A1-BF3B-EF43B513B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344C485-B9EC-4CF0-BABA-C5622E729F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AF764E2-0665-49D4-8592-DE03E6B37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29D8-5C23-4F9E-BCB4-7F69FCC772A2}" type="datetime1">
              <a:rPr lang="ru-RU" smtClean="0"/>
              <a:t>28.12.2024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A6B33B2-512C-4A0D-9B81-A9E6A9CE9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BD18A21-33F3-4E00-AE99-B23306BED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46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EF6FFDF-7915-440F-B9DD-306903635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42DF01D0-D62C-47F5-B015-C4102A4A60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AB4173E-BE73-4EE6-835E-E9358571E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1CB0B40-39B2-427E-A27D-5A2706A9F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F1ABB-E818-4D32-BA6E-3FEC0BAA1D59}" type="datetime1">
              <a:rPr lang="ru-RU" smtClean="0"/>
              <a:t>28.12.2024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D0386F3-F879-4677-AA91-78506D94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F380001-0FCC-4343-AA6C-1C68D03B7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684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A3E03DB-BC50-4B4D-933D-DC8F22D5A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FBF69E8-5072-4EC6-A388-BAB262734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509ADB6-735D-470C-B810-0B5739AEF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7A16-2342-459D-9567-E219C295BCDA}" type="datetime1">
              <a:rPr lang="ru-RU" smtClean="0"/>
              <a:t>28.12.2024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DDC93C6-7341-4601-B23E-535DE6FA0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15EAAAC-40D2-48B1-863D-10B88D943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034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D1D8DC06-3418-4525-9666-3FBCAFC4B1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D54B792-3115-4DE2-A9B0-4CF2662F2B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75547C9-0CD1-469F-BBDC-FB7B060F0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7618C-C5C4-4EB5-8A99-B5C811100039}" type="datetime1">
              <a:rPr lang="ru-RU" smtClean="0"/>
              <a:t>28.12.2024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22B8BF1-3D4A-4CBE-A1B9-0D108EEA0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0EE8CC6-3CD7-4306-99E0-0C15C1C28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654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8C2475B-34C7-4346-80F3-03DFC681D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707948E-81EB-4124-9FE6-AC6F5407C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F36BB7-1B5F-4DB4-A8D0-58F7444133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29361-1B90-4BA6-89B8-C58FCB49ECDD}" type="datetime1">
              <a:rPr lang="ru-RU" smtClean="0"/>
              <a:t>28.12.2024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3158340-E203-4588-ABDC-5B3EC31824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7868962-DD4C-4680-A3B8-AC953371C3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061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yarkprf.ru/wp-content/uploads/2020/04/%D1%80%D0%B6%D0%B4.jpg"/>
          <p:cNvPicPr>
            <a:picLocks noChangeAspect="1" noChangeArrowheads="1"/>
          </p:cNvPicPr>
          <p:nvPr/>
        </p:nvPicPr>
        <p:blipFill>
          <a:blip r:embed="rId2"/>
          <a:srcRect l="392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https://avatars.mds.yandex.net/get-zen_doc/1567436/pub_5de600f406cc4600ad7c7f50_5de6bd1de4f39f00b2d6557d/scale_1200"/>
          <p:cNvPicPr>
            <a:picLocks noChangeAspect="1" noChangeArrowheads="1"/>
          </p:cNvPicPr>
          <p:nvPr/>
        </p:nvPicPr>
        <p:blipFill>
          <a:blip r:embed="rId3"/>
          <a:srcRect l="29375" t="11251" r="29375" b="10937"/>
          <a:stretch>
            <a:fillRect/>
          </a:stretch>
        </p:blipFill>
        <p:spPr bwMode="auto">
          <a:xfrm>
            <a:off x="148394" y="-24219"/>
            <a:ext cx="5472608" cy="6882219"/>
          </a:xfrm>
          <a:prstGeom prst="rect">
            <a:avLst/>
          </a:prstGeom>
          <a:noFill/>
        </p:spPr>
      </p:pic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BFD42C0C-DDE2-45F2-BCC5-F4F61F603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9BD6852-59FD-43F1-9C53-23448E6B4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0339" y="-7394"/>
            <a:ext cx="2982141" cy="69009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64D3812-5072-442E-931A-89344D442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6824"/>
            <a:ext cx="9144000" cy="5864351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3D923D2F-861A-493D-9C94-73959BA8D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872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vatars.mds.yandex.net/get-pdb/2333664/1550b2c4-af40-4b27-99aa-6f9ec7dbea94/s1200?webp=false"/>
          <p:cNvPicPr/>
          <p:nvPr/>
        </p:nvPicPr>
        <p:blipFill>
          <a:blip r:embed="rId2">
            <a:lum bright="10000" contrast="-10000"/>
          </a:blip>
          <a:srcRect l="1897" t="1969" r="694" b="196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5950C266-6B44-4508-8D67-280BBA870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s://pbs.twimg.com/media/CugGqUhXYAAiV-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9144000" cy="5417821"/>
          </a:xfrm>
          <a:prstGeom prst="rect">
            <a:avLst/>
          </a:prstGeom>
          <a:noFill/>
        </p:spPr>
      </p:pic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1743B9A3-6FAE-464D-81F0-44B48756C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pbs.twimg.com/media/D8o78R6XYAEwk8J.jpg:larg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B560B5E8-AA09-430D-B998-61612EA2C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static-eu.insales.ru/images/products/1/7373/284253389/2.jpg"/>
          <p:cNvPicPr>
            <a:picLocks noChangeAspect="1" noChangeArrowheads="1"/>
          </p:cNvPicPr>
          <p:nvPr/>
        </p:nvPicPr>
        <p:blipFill>
          <a:blip r:embed="rId2"/>
          <a:srcRect l="1268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5A91DD92-7738-4C28-8869-57D99A30E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E16A16D-48C2-477D-8B52-27B1C3FCA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713" y="980728"/>
            <a:ext cx="9161713" cy="5148000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D8E9D3B5-357E-44FB-B1A3-B82DA4EB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964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1D682AF4-5A69-47CD-A7AB-596C525E2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06400"/>
            <a:ext cx="9146625" cy="6046936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F1F04BCA-73E9-4AD0-9FB6-59FA82AA1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24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9BC36336-9709-40AC-B6FB-8CEA7C0AB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3742F4C-CC10-44F7-89DD-F383CD9B3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443"/>
            <a:ext cx="9144000" cy="5143114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3863853-88EE-47D7-BB97-B9A7E0CD33A5}"/>
              </a:ext>
            </a:extLst>
          </p:cNvPr>
          <p:cNvSpPr/>
          <p:nvPr/>
        </p:nvSpPr>
        <p:spPr>
          <a:xfrm>
            <a:off x="197768" y="6185720"/>
            <a:ext cx="8748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815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4D4E33D3-5308-4D11-A14A-2953951DF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17BED66-3423-4FF3-914A-D3398DCD9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276853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6D8986E8-2FA3-4A2A-98B2-22C9F8D3EE75}"/>
              </a:ext>
            </a:extLst>
          </p:cNvPr>
          <p:cNvSpPr/>
          <p:nvPr/>
        </p:nvSpPr>
        <p:spPr>
          <a:xfrm>
            <a:off x="2548707" y="692696"/>
            <a:ext cx="394691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Задание №1</a:t>
            </a:r>
          </a:p>
          <a:p>
            <a:pPr algn="ctr"/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1371120E-7182-4068-82AF-2457B7D779F2}"/>
              </a:ext>
            </a:extLst>
          </p:cNvPr>
          <p:cNvSpPr/>
          <p:nvPr/>
        </p:nvSpPr>
        <p:spPr>
          <a:xfrm>
            <a:off x="395536" y="3212976"/>
            <a:ext cx="8424936" cy="122413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3C2EFCBA-A2AF-45F7-88CE-4173D74ED49C}"/>
              </a:ext>
            </a:extLst>
          </p:cNvPr>
          <p:cNvSpPr/>
          <p:nvPr/>
        </p:nvSpPr>
        <p:spPr>
          <a:xfrm>
            <a:off x="395536" y="3212976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72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«Уральские сказы»</a:t>
            </a:r>
          </a:p>
        </p:txBody>
      </p:sp>
    </p:spTree>
    <p:extLst>
      <p:ext uri="{BB962C8B-B14F-4D97-AF65-F5344CB8AC3E}">
        <p14:creationId xmlns:p14="http://schemas.microsoft.com/office/powerpoint/2010/main" val="1554047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78E0C44-A923-4C03-B733-99C2E4FEF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247" y="177185"/>
            <a:ext cx="5203505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«Уральские Сказы»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9CCC84D5-17D3-41EC-854D-CB2686B90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324F93D-7460-44BF-BF26-7511BEA758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6" y="1536821"/>
            <a:ext cx="2244764" cy="22545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67F4A5F-CC27-402E-9C6F-53B9CBED68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947" y="1562145"/>
            <a:ext cx="1872208" cy="22548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724FCA22-C2FA-435C-9767-AF9E2C9932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950" y="1562145"/>
            <a:ext cx="1752580" cy="225484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FF91124-61DC-42EA-8433-0108D1DCF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26" y="4025651"/>
            <a:ext cx="1855118" cy="246722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9C5E3534-B942-4AF9-97D2-0D06102AB2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186" y="4025650"/>
            <a:ext cx="1880449" cy="246722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9C30AA48-113E-4A91-A4A5-1C58AF8CC8E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488" y="4025649"/>
            <a:ext cx="2055442" cy="246722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A38F73A4-DFD5-471E-9EC5-3266B273B25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143" y="4040411"/>
            <a:ext cx="1922102" cy="24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59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storyfox.ru/wp-content/uploads/2017/02/0_ae252_a665fb8a_XL.jpg"/>
          <p:cNvPicPr/>
          <p:nvPr/>
        </p:nvPicPr>
        <p:blipFill>
          <a:blip r:embed="rId2"/>
          <a:srcRect b="31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26C49F64-1051-4735-B8D8-3DBBC1D5A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images.wbstatic.net/wbkids/156695/97f11a34-b0b9-43b3-8f5b-96155ae2c2c3.jpg"/>
          <p:cNvPicPr>
            <a:picLocks noChangeAspect="1" noChangeArrowheads="1"/>
          </p:cNvPicPr>
          <p:nvPr/>
        </p:nvPicPr>
        <p:blipFill>
          <a:blip r:embed="rId2"/>
          <a:srcRect l="4750" r="7253"/>
          <a:stretch>
            <a:fillRect/>
          </a:stretch>
        </p:blipFill>
        <p:spPr bwMode="auto">
          <a:xfrm>
            <a:off x="0" y="0"/>
            <a:ext cx="9129584" cy="6858000"/>
          </a:xfrm>
          <a:prstGeom prst="rect">
            <a:avLst/>
          </a:prstGeom>
          <a:noFill/>
        </p:spPr>
      </p:pic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8E7BE993-3D20-4748-9666-4E396E022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D8AEA01-9626-4390-AF1E-ABAA1C954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000"/>
            <a:ext cx="9166567" cy="6516000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44446E67-4C37-47F2-9F72-1543B4CD6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639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C7A60C92-0BBB-4E0A-95F0-A897FEFFD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BFBA8557-0E51-439C-83E8-E97CB813A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26" y="0"/>
            <a:ext cx="9144000" cy="276853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1AC63D3C-13C1-4033-8671-231662EA4E42}"/>
              </a:ext>
            </a:extLst>
          </p:cNvPr>
          <p:cNvSpPr/>
          <p:nvPr/>
        </p:nvSpPr>
        <p:spPr>
          <a:xfrm>
            <a:off x="2699792" y="647298"/>
            <a:ext cx="410400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Задание № 2</a:t>
            </a:r>
          </a:p>
          <a:p>
            <a:pPr algn="ctr"/>
            <a:endParaRPr lang="ru-RU" sz="5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0611641A-9CA0-4CA7-BF86-A0275B9509AF}"/>
              </a:ext>
            </a:extLst>
          </p:cNvPr>
          <p:cNvSpPr/>
          <p:nvPr/>
        </p:nvSpPr>
        <p:spPr>
          <a:xfrm>
            <a:off x="755576" y="3415831"/>
            <a:ext cx="7632848" cy="11652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BDE73A3-6909-4CE6-BDFE-CEFF5FAF7B3B}"/>
              </a:ext>
            </a:extLst>
          </p:cNvPr>
          <p:cNvSpPr/>
          <p:nvPr/>
        </p:nvSpPr>
        <p:spPr>
          <a:xfrm>
            <a:off x="791580" y="3362112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72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«Реки Транссиба»</a:t>
            </a:r>
          </a:p>
        </p:txBody>
      </p:sp>
    </p:spTree>
    <p:extLst>
      <p:ext uri="{BB962C8B-B14F-4D97-AF65-F5344CB8AC3E}">
        <p14:creationId xmlns:p14="http://schemas.microsoft.com/office/powerpoint/2010/main" val="1016460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71C9E4F0-DD46-4EBC-864C-AFB14057D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="" xmlns:a16="http://schemas.microsoft.com/office/drawing/2014/main" id="{BDD0FA2C-F591-4F63-B5E6-861DC9C191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956771"/>
              </p:ext>
            </p:extLst>
          </p:nvPr>
        </p:nvGraphicFramePr>
        <p:xfrm>
          <a:off x="1187619" y="1124744"/>
          <a:ext cx="6768760" cy="53769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6876">
                  <a:extLst>
                    <a:ext uri="{9D8B030D-6E8A-4147-A177-3AD203B41FA5}">
                      <a16:colId xmlns="" xmlns:a16="http://schemas.microsoft.com/office/drawing/2014/main" val="71030848"/>
                    </a:ext>
                  </a:extLst>
                </a:gridCol>
                <a:gridCol w="676876">
                  <a:extLst>
                    <a:ext uri="{9D8B030D-6E8A-4147-A177-3AD203B41FA5}">
                      <a16:colId xmlns="" xmlns:a16="http://schemas.microsoft.com/office/drawing/2014/main" val="2424299559"/>
                    </a:ext>
                  </a:extLst>
                </a:gridCol>
                <a:gridCol w="676876">
                  <a:extLst>
                    <a:ext uri="{9D8B030D-6E8A-4147-A177-3AD203B41FA5}">
                      <a16:colId xmlns="" xmlns:a16="http://schemas.microsoft.com/office/drawing/2014/main" val="440791671"/>
                    </a:ext>
                  </a:extLst>
                </a:gridCol>
                <a:gridCol w="676876">
                  <a:extLst>
                    <a:ext uri="{9D8B030D-6E8A-4147-A177-3AD203B41FA5}">
                      <a16:colId xmlns="" xmlns:a16="http://schemas.microsoft.com/office/drawing/2014/main" val="3878599861"/>
                    </a:ext>
                  </a:extLst>
                </a:gridCol>
                <a:gridCol w="676876">
                  <a:extLst>
                    <a:ext uri="{9D8B030D-6E8A-4147-A177-3AD203B41FA5}">
                      <a16:colId xmlns="" xmlns:a16="http://schemas.microsoft.com/office/drawing/2014/main" val="579987348"/>
                    </a:ext>
                  </a:extLst>
                </a:gridCol>
                <a:gridCol w="676876">
                  <a:extLst>
                    <a:ext uri="{9D8B030D-6E8A-4147-A177-3AD203B41FA5}">
                      <a16:colId xmlns="" xmlns:a16="http://schemas.microsoft.com/office/drawing/2014/main" val="1314550351"/>
                    </a:ext>
                  </a:extLst>
                </a:gridCol>
                <a:gridCol w="676876">
                  <a:extLst>
                    <a:ext uri="{9D8B030D-6E8A-4147-A177-3AD203B41FA5}">
                      <a16:colId xmlns="" xmlns:a16="http://schemas.microsoft.com/office/drawing/2014/main" val="1675781807"/>
                    </a:ext>
                  </a:extLst>
                </a:gridCol>
                <a:gridCol w="676876">
                  <a:extLst>
                    <a:ext uri="{9D8B030D-6E8A-4147-A177-3AD203B41FA5}">
                      <a16:colId xmlns="" xmlns:a16="http://schemas.microsoft.com/office/drawing/2014/main" val="2176512474"/>
                    </a:ext>
                  </a:extLst>
                </a:gridCol>
                <a:gridCol w="676876">
                  <a:extLst>
                    <a:ext uri="{9D8B030D-6E8A-4147-A177-3AD203B41FA5}">
                      <a16:colId xmlns="" xmlns:a16="http://schemas.microsoft.com/office/drawing/2014/main" val="3459933359"/>
                    </a:ext>
                  </a:extLst>
                </a:gridCol>
                <a:gridCol w="676876">
                  <a:extLst>
                    <a:ext uri="{9D8B030D-6E8A-4147-A177-3AD203B41FA5}">
                      <a16:colId xmlns="" xmlns:a16="http://schemas.microsoft.com/office/drawing/2014/main" val="2435829623"/>
                    </a:ext>
                  </a:extLst>
                </a:gridCol>
              </a:tblGrid>
              <a:tr h="345398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Т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</a:rPr>
                        <a:t>Т</a:t>
                      </a:r>
                    </a:p>
                  </a:txBody>
                  <a:tcP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</a:rPr>
                        <a:t>Б</a:t>
                      </a:r>
                    </a:p>
                  </a:txBody>
                  <a:tcP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Ч</a:t>
                      </a:r>
                    </a:p>
                  </a:txBody>
                  <a:tcP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У</a:t>
                      </a:r>
                    </a:p>
                  </a:txBody>
                  <a:tcP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Л</a:t>
                      </a:r>
                    </a:p>
                  </a:txBody>
                  <a:tcP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Ы</a:t>
                      </a:r>
                    </a:p>
                  </a:txBody>
                  <a:tcP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М</a:t>
                      </a:r>
                    </a:p>
                  </a:txBody>
                  <a:tcP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А</a:t>
                      </a:r>
                    </a:p>
                  </a:txBody>
                  <a:tcP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Я</a:t>
                      </a:r>
                    </a:p>
                  </a:txBody>
                  <a:tcPr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4286908044"/>
                  </a:ext>
                </a:extLst>
              </a:tr>
              <a:tr h="53986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О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</a:rPr>
                        <a:t>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</a:rPr>
                        <a:t>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</a:rPr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</a:rPr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</a:rPr>
                        <a:t>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</a:rPr>
                        <a:t>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</a:rPr>
                        <a:t>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Ч</a:t>
                      </a:r>
                    </a:p>
                  </a:txBody>
                  <a:tcPr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2941967241"/>
                  </a:ext>
                </a:extLst>
              </a:tr>
              <a:tr h="53986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Б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</a:rPr>
                        <a:t>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</a:rPr>
                        <a:t>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</a:rPr>
                        <a:t>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</a:rPr>
                        <a:t>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</a:rPr>
                        <a:t>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</a:rPr>
                        <a:t>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Ь</a:t>
                      </a:r>
                    </a:p>
                  </a:txBody>
                  <a:tcPr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391346805"/>
                  </a:ext>
                </a:extLst>
              </a:tr>
              <a:tr h="53986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О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</a:rPr>
                        <a:t>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</a:rPr>
                        <a:t>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</a:rPr>
                        <a:t>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</a:rPr>
                        <a:t>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</a:rPr>
                        <a:t>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</a:rPr>
                        <a:t>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</a:rPr>
                        <a:t>Е</a:t>
                      </a:r>
                    </a:p>
                  </a:txBody>
                  <a:tcPr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3733305603"/>
                  </a:ext>
                </a:extLst>
              </a:tr>
              <a:tr h="53986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Л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</a:rPr>
                        <a:t>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</a:rPr>
                        <a:t>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</a:rPr>
                        <a:t>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</a:rPr>
                        <a:t>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</a:rPr>
                        <a:t>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</a:rPr>
                        <a:t>Н</a:t>
                      </a:r>
                    </a:p>
                  </a:txBody>
                  <a:tcPr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2481210506"/>
                  </a:ext>
                </a:extLst>
              </a:tr>
              <a:tr h="53986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Д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</a:rPr>
                        <a:t>И</a:t>
                      </a:r>
                    </a:p>
                  </a:txBody>
                  <a:tcPr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3782428945"/>
                  </a:ext>
                </a:extLst>
              </a:tr>
              <a:tr h="53986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Ъ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</a:rPr>
                        <a:t>С</a:t>
                      </a:r>
                    </a:p>
                  </a:txBody>
                  <a:tcPr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770537520"/>
                  </a:ext>
                </a:extLst>
              </a:tr>
              <a:tr h="53986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У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70C0"/>
                          </a:solidFill>
                        </a:rPr>
                        <a:t>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70C0"/>
                          </a:solidFill>
                        </a:rPr>
                        <a:t>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70C0"/>
                          </a:solidFill>
                        </a:rPr>
                        <a:t>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70C0"/>
                          </a:solidFill>
                        </a:rPr>
                        <a:t>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70C0"/>
                          </a:solidFill>
                        </a:rPr>
                        <a:t>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</a:rPr>
                        <a:t>Е</a:t>
                      </a:r>
                    </a:p>
                  </a:txBody>
                  <a:tcPr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999835291"/>
                  </a:ext>
                </a:extLst>
              </a:tr>
              <a:tr h="53986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</a:rPr>
                        <a:t>К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</a:rPr>
                        <a:t>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</a:rPr>
                        <a:t>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</a:rPr>
                        <a:t>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00B050"/>
                          </a:solidFill>
                        </a:rPr>
                        <a:t>Й</a:t>
                      </a:r>
                    </a:p>
                  </a:txBody>
                  <a:tcPr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2743760582"/>
                  </a:ext>
                </a:extLst>
              </a:tr>
              <a:tr h="53986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Ъ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Щ</a:t>
                      </a:r>
                    </a:p>
                  </a:txBody>
                  <a:tcPr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Г</a:t>
                      </a:r>
                    </a:p>
                  </a:txBody>
                  <a:tcPr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В</a:t>
                      </a:r>
                    </a:p>
                  </a:txBody>
                  <a:tcPr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Я</a:t>
                      </a:r>
                    </a:p>
                  </a:txBody>
                  <a:tcPr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Т</a:t>
                      </a:r>
                    </a:p>
                  </a:txBody>
                  <a:tcPr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К</a:t>
                      </a:r>
                    </a:p>
                  </a:txBody>
                  <a:tcPr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7030A0"/>
                          </a:solidFill>
                        </a:rPr>
                        <a:t>А</a:t>
                      </a:r>
                    </a:p>
                  </a:txBody>
                  <a:tcPr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Я</a:t>
                      </a:r>
                    </a:p>
                  </a:txBody>
                  <a:tcPr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И</a:t>
                      </a:r>
                    </a:p>
                  </a:txBody>
                  <a:tcPr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26735220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DF8DE94-B080-4BB8-97EC-6CE7E9BF5604}"/>
              </a:ext>
            </a:extLst>
          </p:cNvPr>
          <p:cNvSpPr/>
          <p:nvPr/>
        </p:nvSpPr>
        <p:spPr>
          <a:xfrm>
            <a:off x="2081092" y="260648"/>
            <a:ext cx="49818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«Реки Транссиба»</a:t>
            </a:r>
            <a:endParaRPr lang="ru-RU" sz="4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801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ic.pics.livejournal.com/serzh_zaguman/62149426/489358/489358_1000.jpg"/>
          <p:cNvPicPr/>
          <p:nvPr/>
        </p:nvPicPr>
        <p:blipFill>
          <a:blip r:embed="rId2"/>
          <a:srcRect b="31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6970E6BB-320E-4AF3-8095-5A4A3E292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avatars.mds.yandex.net/get-zen_doc/1894366/pub_5ddfaa4706cc4600aeff3239_5ddfb99234808200b1eb69b2/scale_1200"/>
          <p:cNvPicPr>
            <a:picLocks noChangeAspect="1" noChangeArrowheads="1"/>
          </p:cNvPicPr>
          <p:nvPr/>
        </p:nvPicPr>
        <p:blipFill>
          <a:blip r:embed="rId2"/>
          <a:srcRect l="8789" r="3320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7EE70A9D-74B8-4C04-8412-67D7BF6BF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03B18FB-AEA5-4E45-8B7B-A46C41B3F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5" y="585000"/>
            <a:ext cx="9139355" cy="5688000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7535D74C-68DD-40EF-A7B2-84A07931F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760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2C18AC5-26F9-4B33-ADE9-A9FA92C98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5112"/>
            <a:ext cx="9144000" cy="5827776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35A8776-B424-454D-AE57-F94CEA42A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985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F71EB24A-6C0B-4142-9F12-0D0AFAC6A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B95DC1C-C4CA-4B5A-8066-3F1A214BB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187"/>
            <a:ext cx="9144000" cy="2768533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2E75D466-800E-49DF-A32C-0203E71DECD7}"/>
              </a:ext>
            </a:extLst>
          </p:cNvPr>
          <p:cNvSpPr/>
          <p:nvPr/>
        </p:nvSpPr>
        <p:spPr>
          <a:xfrm>
            <a:off x="467544" y="3194355"/>
            <a:ext cx="8280920" cy="117074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EB19F54-168E-43A0-B243-47D95763ADA2}"/>
              </a:ext>
            </a:extLst>
          </p:cNvPr>
          <p:cNvSpPr/>
          <p:nvPr/>
        </p:nvSpPr>
        <p:spPr>
          <a:xfrm>
            <a:off x="1295636" y="712421"/>
            <a:ext cx="655272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Задание № 3</a:t>
            </a:r>
          </a:p>
          <a:p>
            <a:pPr algn="ctr"/>
            <a:endParaRPr lang="ru-RU" sz="5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6C5E4D33-961D-4981-93CD-6B041C271698}"/>
              </a:ext>
            </a:extLst>
          </p:cNvPr>
          <p:cNvSpPr/>
          <p:nvPr/>
        </p:nvSpPr>
        <p:spPr>
          <a:xfrm>
            <a:off x="471816" y="3194355"/>
            <a:ext cx="820036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66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«Читаем Астафьева»</a:t>
            </a:r>
          </a:p>
        </p:txBody>
      </p:sp>
    </p:spTree>
    <p:extLst>
      <p:ext uri="{BB962C8B-B14F-4D97-AF65-F5344CB8AC3E}">
        <p14:creationId xmlns:p14="http://schemas.microsoft.com/office/powerpoint/2010/main" val="572322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DA5A792F-5727-46A4-B631-59E615D06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97F28E5-D798-4DF4-B90F-2381F9BE0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269000"/>
            <a:ext cx="1648799" cy="21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32F48BE-ADE7-46C8-B77F-7CF70ADAD3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254670"/>
            <a:ext cx="1364400" cy="21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90ABF55-00AA-4352-8CD9-37F380DBBD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254670"/>
            <a:ext cx="1688400" cy="21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1A2F562-CD3C-414D-B256-B2ED15E974C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1" r="11201"/>
          <a:stretch/>
        </p:blipFill>
        <p:spPr>
          <a:xfrm>
            <a:off x="7092280" y="1254670"/>
            <a:ext cx="1676107" cy="21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356DCB2A-AD3F-4355-BFCC-742CE65B9D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762307"/>
            <a:ext cx="1486800" cy="21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ECB503C8-CF33-44BE-8DD0-F63D8FDCB1D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2" r="18679"/>
          <a:stretch/>
        </p:blipFill>
        <p:spPr>
          <a:xfrm>
            <a:off x="3732230" y="3777514"/>
            <a:ext cx="1340232" cy="21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DB3C1FA0-DD97-4AFD-ACAF-D795F2B9BE0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392" y="3762307"/>
            <a:ext cx="1728000" cy="21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BECAA218-DAC0-444D-AF4D-6D36F2CF3C78}"/>
              </a:ext>
            </a:extLst>
          </p:cNvPr>
          <p:cNvSpPr/>
          <p:nvPr/>
        </p:nvSpPr>
        <p:spPr>
          <a:xfrm>
            <a:off x="2305193" y="380131"/>
            <a:ext cx="46185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«Читаем Астафьева»</a:t>
            </a:r>
          </a:p>
        </p:txBody>
      </p:sp>
    </p:spTree>
    <p:extLst>
      <p:ext uri="{BB962C8B-B14F-4D97-AF65-F5344CB8AC3E}">
        <p14:creationId xmlns:p14="http://schemas.microsoft.com/office/powerpoint/2010/main" val="121074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40BB8F54-DC2C-4CCF-A571-2A7D44811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FC932077-D760-4B34-B347-EBD0B01FAF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710"/>
          <a:stretch/>
        </p:blipFill>
        <p:spPr>
          <a:xfrm>
            <a:off x="-1" y="21041"/>
            <a:ext cx="9144001" cy="677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854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1B0E38C7-37BA-479F-A098-0AD0ACBB1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AA6DF65-6B01-495D-B899-F36403A94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8" y="0"/>
            <a:ext cx="91495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47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6FE1640A-B8A0-4D77-98D2-FA1730D3D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34B5888-BD44-417C-9378-384374061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548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48F6ACCD-4405-4BF3-BD52-6D32171A6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26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B65EBCD-53E2-427A-B0C3-5D20F79FF4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090" b="7086"/>
          <a:stretch/>
        </p:blipFill>
        <p:spPr>
          <a:xfrm>
            <a:off x="0" y="-1847"/>
            <a:ext cx="9144000" cy="685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786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E9763B42-861C-40A2-9A84-D823E5DEF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27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4D7BD2C-A999-4A16-AFD0-DBB33C101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3864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C44A57AB-C1AE-4D74-B383-72CF4204F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28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C2C27C0-8725-42E3-A501-306847668C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14"/>
          <a:stretch/>
        </p:blipFill>
        <p:spPr>
          <a:xfrm>
            <a:off x="0" y="-29"/>
            <a:ext cx="9144000" cy="685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684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EC4A32B7-BC1C-49E2-9076-56EBB8D34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29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0E88D725-635B-4062-B728-F28B6D6CD0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46" r="17688"/>
          <a:stretch/>
        </p:blipFill>
        <p:spPr>
          <a:xfrm>
            <a:off x="0" y="0"/>
            <a:ext cx="9257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8622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.d-cd.net/b54e316s-96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19F6064F-29A4-4AFC-9119-6C9C8E613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E36D56BC-BE3C-438D-99A0-9FD8D6AA3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5" y="1187483"/>
            <a:ext cx="9144000" cy="4483033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670FB4C3-5E51-4632-A961-7C89D0365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1769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EC0A0B75-C19B-4E78-831D-C780A73E33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946" l="0" r="100000"/>
                    </a14:imgEffect>
                  </a14:imgLayer>
                </a14:imgProps>
              </a:ext>
            </a:extLst>
          </a:blip>
          <a:srcRect l="2649" t="1499" r="3639" b="7139"/>
          <a:stretch/>
        </p:blipFill>
        <p:spPr>
          <a:xfrm>
            <a:off x="0" y="32546"/>
            <a:ext cx="9137840" cy="6219874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29BC6151-0B11-4279-AF2F-524975232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1118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964E0625-F421-41CA-9AAB-253C35771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33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FBB0085-72ED-4ACB-B10F-2529B1A5C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2768533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42BB3D33-6C85-4147-B462-E35D66DDC0F7}"/>
              </a:ext>
            </a:extLst>
          </p:cNvPr>
          <p:cNvSpPr/>
          <p:nvPr/>
        </p:nvSpPr>
        <p:spPr>
          <a:xfrm>
            <a:off x="899592" y="3212976"/>
            <a:ext cx="7488832" cy="122413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EF766F4D-D8A1-418D-A29A-683F04E11999}"/>
              </a:ext>
            </a:extLst>
          </p:cNvPr>
          <p:cNvSpPr/>
          <p:nvPr/>
        </p:nvSpPr>
        <p:spPr>
          <a:xfrm>
            <a:off x="2581957" y="620688"/>
            <a:ext cx="394691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Задание №4</a:t>
            </a:r>
          </a:p>
          <a:p>
            <a:pPr algn="ctr"/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B630747-D0E6-45EB-80BB-CDBEDA43D9A1}"/>
              </a:ext>
            </a:extLst>
          </p:cNvPr>
          <p:cNvSpPr/>
          <p:nvPr/>
        </p:nvSpPr>
        <p:spPr>
          <a:xfrm>
            <a:off x="899592" y="3212976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72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«Что это значит?»</a:t>
            </a:r>
          </a:p>
        </p:txBody>
      </p:sp>
    </p:spTree>
    <p:extLst>
      <p:ext uri="{BB962C8B-B14F-4D97-AF65-F5344CB8AC3E}">
        <p14:creationId xmlns:p14="http://schemas.microsoft.com/office/powerpoint/2010/main" val="16484800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EDC64EF2-4165-451A-B4FD-E5C26918C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34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FDD90DDC-740E-4D22-A6D8-13B7661C94D5}"/>
              </a:ext>
            </a:extLst>
          </p:cNvPr>
          <p:cNvSpPr/>
          <p:nvPr/>
        </p:nvSpPr>
        <p:spPr>
          <a:xfrm>
            <a:off x="2438788" y="260648"/>
            <a:ext cx="42664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«Что это значит?»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8F84D7A9-8372-462D-9ED8-F48B069B7212}"/>
              </a:ext>
            </a:extLst>
          </p:cNvPr>
          <p:cNvSpPr/>
          <p:nvPr/>
        </p:nvSpPr>
        <p:spPr>
          <a:xfrm>
            <a:off x="681996" y="1124744"/>
            <a:ext cx="770642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Баламутить – Сбивать с толку</a:t>
            </a:r>
          </a:p>
          <a:p>
            <a:r>
              <a:rPr lang="ru-RU" sz="2400" b="1" dirty="0"/>
              <a:t>Бубарка - Бабочка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Ветродуйка - Ветровка</a:t>
            </a:r>
          </a:p>
          <a:p>
            <a:r>
              <a:rPr lang="ru-RU" sz="2400" b="1" dirty="0"/>
              <a:t>Покатуха – Безудержный смех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Веньгать – Жаловаться, ныть</a:t>
            </a:r>
          </a:p>
          <a:p>
            <a:r>
              <a:rPr lang="ru-RU" sz="2400" b="1" dirty="0"/>
              <a:t>Вошкаться – Делать медленно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Етистый - Яркий</a:t>
            </a:r>
          </a:p>
          <a:p>
            <a:r>
              <a:rPr lang="ru-RU" sz="2400" b="1" dirty="0"/>
              <a:t>Одёнки – Остатки жидкости на дне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Обабок - Подберёзовик</a:t>
            </a:r>
          </a:p>
          <a:p>
            <a:r>
              <a:rPr lang="ru-RU" sz="2400" b="1" dirty="0"/>
              <a:t>Косоплётки – Ленты для вплетения в косы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Айда - Пойдём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Шибко - Сильно </a:t>
            </a:r>
          </a:p>
          <a:p>
            <a:r>
              <a:rPr lang="ru-RU" sz="2400" b="1" dirty="0"/>
              <a:t>Счибуршить – Стащить, украсть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Верхонка – Большая рукавица, которую надевают поверх варежки.</a:t>
            </a:r>
          </a:p>
        </p:txBody>
      </p:sp>
    </p:spTree>
    <p:extLst>
      <p:ext uri="{BB962C8B-B14F-4D97-AF65-F5344CB8AC3E}">
        <p14:creationId xmlns:p14="http://schemas.microsoft.com/office/powerpoint/2010/main" val="407563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pbs.twimg.com/media/DbX_Yb8XcAAvyrT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E7FE6C18-347A-4F97-9A91-4238A5759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157D5852-6FB5-4D77-88FE-E22451B07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1" y="747000"/>
            <a:ext cx="9127889" cy="5364000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82346EDB-CB52-40B1-9BF1-908F67DF7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675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E4C5DD03-5BE5-42DB-AD30-89C108C55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37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6A908E0-DAB6-4691-8E5C-EDC96ABA8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0" y="45061"/>
            <a:ext cx="9144000" cy="276853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6A2EB2AF-4C89-48C0-B05E-5447FD0974B2}"/>
              </a:ext>
            </a:extLst>
          </p:cNvPr>
          <p:cNvSpPr/>
          <p:nvPr/>
        </p:nvSpPr>
        <p:spPr>
          <a:xfrm>
            <a:off x="2519995" y="501649"/>
            <a:ext cx="410400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Задание № 5</a:t>
            </a:r>
          </a:p>
          <a:p>
            <a:pPr algn="ctr"/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67F7663B-4B29-4B93-9358-80EB528CCD85}"/>
              </a:ext>
            </a:extLst>
          </p:cNvPr>
          <p:cNvSpPr/>
          <p:nvPr/>
        </p:nvSpPr>
        <p:spPr>
          <a:xfrm>
            <a:off x="1026554" y="2864841"/>
            <a:ext cx="7128792" cy="14401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CF7A4A3F-6B3B-4625-BED6-637AE5380FED}"/>
              </a:ext>
            </a:extLst>
          </p:cNvPr>
          <p:cNvSpPr/>
          <p:nvPr/>
        </p:nvSpPr>
        <p:spPr>
          <a:xfrm>
            <a:off x="1061584" y="2967335"/>
            <a:ext cx="702083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80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«Что на обед?»</a:t>
            </a:r>
          </a:p>
        </p:txBody>
      </p:sp>
    </p:spTree>
    <p:extLst>
      <p:ext uri="{BB962C8B-B14F-4D97-AF65-F5344CB8AC3E}">
        <p14:creationId xmlns:p14="http://schemas.microsoft.com/office/powerpoint/2010/main" val="21310143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FB873EF2-CFCD-4577-A0BC-EF292998C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38</a:t>
            </a:fld>
            <a:endParaRPr lang="ru-RU"/>
          </a:p>
        </p:txBody>
      </p:sp>
      <p:graphicFrame>
        <p:nvGraphicFramePr>
          <p:cNvPr id="10" name="Таблица 10">
            <a:extLst>
              <a:ext uri="{FF2B5EF4-FFF2-40B4-BE49-F238E27FC236}">
                <a16:creationId xmlns="" xmlns:a16="http://schemas.microsoft.com/office/drawing/2014/main" id="{8BE24F70-5A98-48A7-952C-490ABEA35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686588"/>
              </p:ext>
            </p:extLst>
          </p:nvPr>
        </p:nvGraphicFramePr>
        <p:xfrm>
          <a:off x="1403648" y="892647"/>
          <a:ext cx="5914752" cy="473186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942093">
                  <a:extLst>
                    <a:ext uri="{9D8B030D-6E8A-4147-A177-3AD203B41FA5}">
                      <a16:colId xmlns="" xmlns:a16="http://schemas.microsoft.com/office/drawing/2014/main" val="1260938972"/>
                    </a:ext>
                  </a:extLst>
                </a:gridCol>
                <a:gridCol w="2972659">
                  <a:extLst>
                    <a:ext uri="{9D8B030D-6E8A-4147-A177-3AD203B41FA5}">
                      <a16:colId xmlns="" xmlns:a16="http://schemas.microsoft.com/office/drawing/2014/main" val="2999256209"/>
                    </a:ext>
                  </a:extLst>
                </a:gridCol>
              </a:tblGrid>
              <a:tr h="98745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  <a:p>
                      <a:pPr algn="ctr"/>
                      <a:endParaRPr lang="ru-RU" dirty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Согудай</a:t>
                      </a:r>
                      <a:endParaRPr lang="ru-RU" sz="2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740232750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Посикунчики</a:t>
                      </a:r>
                      <a:r>
                        <a:rPr lang="ru-RU" sz="2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839836960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Перепечи</a:t>
                      </a:r>
                      <a:endParaRPr lang="ru-RU" sz="2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78028485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Пян</a:t>
                      </a:r>
                      <a:r>
                        <a:rPr lang="ru-RU" sz="26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-се</a:t>
                      </a:r>
                      <a:endParaRPr lang="ru-RU" sz="2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220195761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 err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Буззы</a:t>
                      </a:r>
                      <a:r>
                        <a:rPr lang="ru-RU" sz="2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/позы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86788798"/>
                  </a:ext>
                </a:extLst>
              </a:tr>
            </a:tbl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D2A91FB0-3084-4B14-ACCE-959D4F5B93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54" t="10809" r="7346" b="17607"/>
          <a:stretch/>
        </p:blipFill>
        <p:spPr>
          <a:xfrm>
            <a:off x="2164532" y="1979493"/>
            <a:ext cx="1485198" cy="88131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DA2765D3-6269-4F28-952D-4C2566DE3E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04" t="13219" r="10303" b="9822"/>
          <a:stretch/>
        </p:blipFill>
        <p:spPr>
          <a:xfrm>
            <a:off x="2314988" y="2921335"/>
            <a:ext cx="1189078" cy="848814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A76894AA-9423-477A-932C-4C96400FB227}"/>
              </a:ext>
            </a:extLst>
          </p:cNvPr>
          <p:cNvSpPr/>
          <p:nvPr/>
        </p:nvSpPr>
        <p:spPr>
          <a:xfrm>
            <a:off x="2483768" y="106431"/>
            <a:ext cx="36134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«Что на обед?» </a:t>
            </a:r>
            <a:endParaRPr lang="ru-RU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AE48F76-DA2F-44DB-968B-B8DB1C75C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345" y="3872630"/>
            <a:ext cx="1293923" cy="84881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751FB84-3026-471D-80D3-BF7BD08898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4988" y="4768146"/>
            <a:ext cx="1134638" cy="8488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775D6A7-339F-4CA9-9212-A3655C116D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8972" y="977967"/>
            <a:ext cx="1430758" cy="86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016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F6AC818-3618-4D72-BE0C-3E4A0CE2E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2656"/>
            <a:ext cx="9144000" cy="4808343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92551F68-4831-4E8A-AD4C-22C985E80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6575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0CA367FB-13CF-4D64-A77E-E363A47BA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40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7D7AADD-5136-41A0-822F-3006DDA8E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54" y="0"/>
            <a:ext cx="9144000" cy="276853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038DFE5F-6BF7-41AB-9361-96B350B321ED}"/>
              </a:ext>
            </a:extLst>
          </p:cNvPr>
          <p:cNvSpPr/>
          <p:nvPr/>
        </p:nvSpPr>
        <p:spPr>
          <a:xfrm>
            <a:off x="2598543" y="547816"/>
            <a:ext cx="394691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Задание №6</a:t>
            </a:r>
          </a:p>
          <a:p>
            <a:pPr algn="ctr"/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0240640B-5328-4B7A-8469-E53D925F96B1}"/>
              </a:ext>
            </a:extLst>
          </p:cNvPr>
          <p:cNvSpPr/>
          <p:nvPr/>
        </p:nvSpPr>
        <p:spPr>
          <a:xfrm>
            <a:off x="53752" y="3173490"/>
            <a:ext cx="9036496" cy="122413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30067EAB-E73F-496B-B5EC-DF72559C0A4B}"/>
              </a:ext>
            </a:extLst>
          </p:cNvPr>
          <p:cNvSpPr/>
          <p:nvPr/>
        </p:nvSpPr>
        <p:spPr>
          <a:xfrm>
            <a:off x="135858" y="3245204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6000" b="1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«Такие разные деревья»</a:t>
            </a:r>
          </a:p>
        </p:txBody>
      </p:sp>
    </p:spTree>
    <p:extLst>
      <p:ext uri="{BB962C8B-B14F-4D97-AF65-F5344CB8AC3E}">
        <p14:creationId xmlns:p14="http://schemas.microsoft.com/office/powerpoint/2010/main" val="23628611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BB0A4460-6152-46A8-BAF5-F6BDB04F3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41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10DDE75-81AB-4BEB-8830-CBEC0D83A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1915" y="1138913"/>
            <a:ext cx="4320001" cy="54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23542741-E27E-41AF-9225-75638C97F860}"/>
              </a:ext>
            </a:extLst>
          </p:cNvPr>
          <p:cNvSpPr/>
          <p:nvPr/>
        </p:nvSpPr>
        <p:spPr>
          <a:xfrm>
            <a:off x="4223043" y="5706865"/>
            <a:ext cx="2234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Берёза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0EBB875D-4247-4D09-ADCF-552D9C985CE8}"/>
              </a:ext>
            </a:extLst>
          </p:cNvPr>
          <p:cNvSpPr/>
          <p:nvPr/>
        </p:nvSpPr>
        <p:spPr>
          <a:xfrm>
            <a:off x="1865969" y="260648"/>
            <a:ext cx="5412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«Такие разные деревья»</a:t>
            </a:r>
          </a:p>
        </p:txBody>
      </p:sp>
    </p:spTree>
    <p:extLst>
      <p:ext uri="{BB962C8B-B14F-4D97-AF65-F5344CB8AC3E}">
        <p14:creationId xmlns:p14="http://schemas.microsoft.com/office/powerpoint/2010/main" val="94426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1875948A-2A6D-4E7D-BC4E-302A63698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42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13D885D-EFB5-4438-AD4E-E107B7E2F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620688"/>
            <a:ext cx="5400000" cy="54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A02D358C-CAC6-459E-9573-AA6C9DFA8635}"/>
              </a:ext>
            </a:extLst>
          </p:cNvPr>
          <p:cNvSpPr/>
          <p:nvPr/>
        </p:nvSpPr>
        <p:spPr>
          <a:xfrm>
            <a:off x="5364088" y="837312"/>
            <a:ext cx="13033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Дуб</a:t>
            </a:r>
          </a:p>
        </p:txBody>
      </p:sp>
    </p:spTree>
    <p:extLst>
      <p:ext uri="{BB962C8B-B14F-4D97-AF65-F5344CB8AC3E}">
        <p14:creationId xmlns:p14="http://schemas.microsoft.com/office/powerpoint/2010/main" val="383276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02D98888-90FA-42B4-8B96-9581E2054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43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FC1A221-6A55-41E8-9C69-54B98E470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620688"/>
            <a:ext cx="5400000" cy="54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F2916EBB-056B-4221-891C-995472234D61}"/>
              </a:ext>
            </a:extLst>
          </p:cNvPr>
          <p:cNvSpPr/>
          <p:nvPr/>
        </p:nvSpPr>
        <p:spPr>
          <a:xfrm>
            <a:off x="5724128" y="5013176"/>
            <a:ext cx="11921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Ель</a:t>
            </a:r>
          </a:p>
        </p:txBody>
      </p:sp>
    </p:spTree>
    <p:extLst>
      <p:ext uri="{BB962C8B-B14F-4D97-AF65-F5344CB8AC3E}">
        <p14:creationId xmlns:p14="http://schemas.microsoft.com/office/powerpoint/2010/main" val="304795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42B39FA6-E3C3-4542-B607-16AA6B2CD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44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FB711B1-EBF5-4EA2-A614-A9FAA8C7C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000" y="729000"/>
            <a:ext cx="5400000" cy="54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77E223D-E66D-4312-9F54-85B880AFF622}"/>
              </a:ext>
            </a:extLst>
          </p:cNvPr>
          <p:cNvSpPr/>
          <p:nvPr/>
        </p:nvSpPr>
        <p:spPr>
          <a:xfrm>
            <a:off x="5076056" y="5085184"/>
            <a:ext cx="16369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Кедр</a:t>
            </a:r>
          </a:p>
        </p:txBody>
      </p:sp>
    </p:spTree>
    <p:extLst>
      <p:ext uri="{BB962C8B-B14F-4D97-AF65-F5344CB8AC3E}">
        <p14:creationId xmlns:p14="http://schemas.microsoft.com/office/powerpoint/2010/main" val="76031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F7A11538-03C5-4454-BCED-ED3AE23B0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45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16F0CCA-3DB3-4244-8121-F69B6D916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109" y="729000"/>
            <a:ext cx="6247781" cy="5400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467AEB10-1043-4E74-A6E9-8F722A17017B}"/>
              </a:ext>
            </a:extLst>
          </p:cNvPr>
          <p:cNvSpPr/>
          <p:nvPr/>
        </p:nvSpPr>
        <p:spPr>
          <a:xfrm>
            <a:off x="5436096" y="5190769"/>
            <a:ext cx="16289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Клён</a:t>
            </a:r>
          </a:p>
        </p:txBody>
      </p:sp>
    </p:spTree>
    <p:extLst>
      <p:ext uri="{BB962C8B-B14F-4D97-AF65-F5344CB8AC3E}">
        <p14:creationId xmlns:p14="http://schemas.microsoft.com/office/powerpoint/2010/main" val="176383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C77524B0-EAF1-40F0-BADA-44AFC2F78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46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79843FB-7FB2-4640-B12C-F94F38CD9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440" y="729000"/>
            <a:ext cx="6187119" cy="5400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EA4F2B61-B27B-48E1-8B7F-067B4773396D}"/>
              </a:ext>
            </a:extLst>
          </p:cNvPr>
          <p:cNvSpPr/>
          <p:nvPr/>
        </p:nvSpPr>
        <p:spPr>
          <a:xfrm>
            <a:off x="1670842" y="980728"/>
            <a:ext cx="17171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cap="none" spc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Липа</a:t>
            </a:r>
          </a:p>
        </p:txBody>
      </p:sp>
    </p:spTree>
    <p:extLst>
      <p:ext uri="{BB962C8B-B14F-4D97-AF65-F5344CB8AC3E}">
        <p14:creationId xmlns:p14="http://schemas.microsoft.com/office/powerpoint/2010/main" val="372216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D9DBA951-45FC-4054-A3C1-293B7388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47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BDF7D4D-7E37-427B-90C1-1902C7B07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000" y="729000"/>
            <a:ext cx="5400000" cy="5400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E3FF9500-5694-4547-86A3-342941E72E2D}"/>
              </a:ext>
            </a:extLst>
          </p:cNvPr>
          <p:cNvSpPr/>
          <p:nvPr/>
        </p:nvSpPr>
        <p:spPr>
          <a:xfrm>
            <a:off x="4716016" y="5085184"/>
            <a:ext cx="23099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Рябина</a:t>
            </a:r>
          </a:p>
        </p:txBody>
      </p:sp>
    </p:spTree>
    <p:extLst>
      <p:ext uri="{BB962C8B-B14F-4D97-AF65-F5344CB8AC3E}">
        <p14:creationId xmlns:p14="http://schemas.microsoft.com/office/powerpoint/2010/main" val="400884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223D0AD8-17CA-4EE5-B0DF-574272680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48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96BB753-8C09-4CBC-98E5-592658A47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0901" y="729000"/>
            <a:ext cx="4042197" cy="5400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67CBECFB-C821-467A-BCAA-D00B0D8B93A3}"/>
              </a:ext>
            </a:extLst>
          </p:cNvPr>
          <p:cNvSpPr/>
          <p:nvPr/>
        </p:nvSpPr>
        <p:spPr>
          <a:xfrm>
            <a:off x="4517043" y="5223448"/>
            <a:ext cx="19143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Сосна</a:t>
            </a:r>
          </a:p>
        </p:txBody>
      </p:sp>
    </p:spTree>
    <p:extLst>
      <p:ext uri="{BB962C8B-B14F-4D97-AF65-F5344CB8AC3E}">
        <p14:creationId xmlns:p14="http://schemas.microsoft.com/office/powerpoint/2010/main" val="150697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7C3585D1-3D87-46D0-B451-2D8215CE4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49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D396FEE-C57C-4E03-9F81-202055AE9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325" y="729000"/>
            <a:ext cx="7207350" cy="5400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2CF75B80-2E63-4286-A5E6-2C2BDABB859C}"/>
              </a:ext>
            </a:extLst>
          </p:cNvPr>
          <p:cNvSpPr/>
          <p:nvPr/>
        </p:nvSpPr>
        <p:spPr>
          <a:xfrm>
            <a:off x="5147345" y="620688"/>
            <a:ext cx="30283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Черёмуха</a:t>
            </a:r>
          </a:p>
        </p:txBody>
      </p:sp>
    </p:spTree>
    <p:extLst>
      <p:ext uri="{BB962C8B-B14F-4D97-AF65-F5344CB8AC3E}">
        <p14:creationId xmlns:p14="http://schemas.microsoft.com/office/powerpoint/2010/main" val="125727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s://r3.mt.ru/r13/photo5925/20360309329-0/jpg/bp.jpeg"/>
          <p:cNvPicPr>
            <a:picLocks noChangeAspect="1" noChangeArrowheads="1"/>
          </p:cNvPicPr>
          <p:nvPr/>
        </p:nvPicPr>
        <p:blipFill>
          <a:blip r:embed="rId2"/>
          <a:srcRect l="17622" r="6836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D1F50782-0F96-46E2-8121-642F49610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50</a:t>
            </a:fld>
            <a:endParaRPr lang="ru-RU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dev.russianasha.ru/files/tours/images/9f/72/obzornaya-ekskursiya-po-vladivostoku-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B03F5553-C5A9-442A-A13B-6DB2046D6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51</a:t>
            </a:fld>
            <a:endParaRPr lang="ru-RU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812B2AC-CCBD-4B6A-9E6F-D21096E3B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9872"/>
            <a:ext cx="9144000" cy="5858256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BD06A406-47DB-4C03-8232-EC6818653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5408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8607F060-7014-4FDD-970E-34B3633F9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53</a:t>
            </a:fld>
            <a:endParaRPr lang="ru-RU"/>
          </a:p>
        </p:txBody>
      </p:sp>
      <p:sp>
        <p:nvSpPr>
          <p:cNvPr id="4" name="Стрелка: вниз 3">
            <a:extLst>
              <a:ext uri="{FF2B5EF4-FFF2-40B4-BE49-F238E27FC236}">
                <a16:creationId xmlns="" xmlns:a16="http://schemas.microsoft.com/office/drawing/2014/main" id="{07B6FA61-DBB2-4BEA-8F87-022B07BC2AFE}"/>
              </a:ext>
            </a:extLst>
          </p:cNvPr>
          <p:cNvSpPr/>
          <p:nvPr/>
        </p:nvSpPr>
        <p:spPr>
          <a:xfrm>
            <a:off x="0" y="1"/>
            <a:ext cx="9144000" cy="2780928"/>
          </a:xfrm>
          <a:prstGeom prst="downArrow">
            <a:avLst>
              <a:gd name="adj1" fmla="val 50000"/>
              <a:gd name="adj2" fmla="val 4784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A2E26A48-DE07-41CC-9F09-930FBB02A323}"/>
              </a:ext>
            </a:extLst>
          </p:cNvPr>
          <p:cNvSpPr/>
          <p:nvPr/>
        </p:nvSpPr>
        <p:spPr>
          <a:xfrm>
            <a:off x="2536494" y="603672"/>
            <a:ext cx="394691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Задание №7</a:t>
            </a:r>
          </a:p>
          <a:p>
            <a:pPr algn="ctr"/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6B07136E-120D-4B62-96A6-018D7D213ADC}"/>
              </a:ext>
            </a:extLst>
          </p:cNvPr>
          <p:cNvSpPr/>
          <p:nvPr/>
        </p:nvSpPr>
        <p:spPr>
          <a:xfrm>
            <a:off x="251520" y="3212976"/>
            <a:ext cx="8712968" cy="122413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0112CDC-2A90-4AE0-BE8F-05807693B6C7}"/>
              </a:ext>
            </a:extLst>
          </p:cNvPr>
          <p:cNvSpPr/>
          <p:nvPr/>
        </p:nvSpPr>
        <p:spPr>
          <a:xfrm>
            <a:off x="288031" y="3257345"/>
            <a:ext cx="8567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«Обитатели океанариума» </a:t>
            </a:r>
          </a:p>
        </p:txBody>
      </p:sp>
    </p:spTree>
    <p:extLst>
      <p:ext uri="{BB962C8B-B14F-4D97-AF65-F5344CB8AC3E}">
        <p14:creationId xmlns:p14="http://schemas.microsoft.com/office/powerpoint/2010/main" val="32590100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4CDB9F96-A025-4F22-B278-B7B30E780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54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EEA888C-5507-4C28-98AA-BA694B703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2433"/>
            <a:ext cx="2880000" cy="2087619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B702E017-3C81-4BAA-8480-E6E4A0A1C563}"/>
              </a:ext>
            </a:extLst>
          </p:cNvPr>
          <p:cNvSpPr/>
          <p:nvPr/>
        </p:nvSpPr>
        <p:spPr>
          <a:xfrm>
            <a:off x="564063" y="2192167"/>
            <a:ext cx="25068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«Эволюция жизни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в океане»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D90DF5D-8EB4-407C-ACD3-CB8049FF9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45860"/>
            <a:ext cx="2880000" cy="191749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6048CC73-362E-42FA-9A3A-D63D59A6889B}"/>
              </a:ext>
            </a:extLst>
          </p:cNvPr>
          <p:cNvSpPr/>
          <p:nvPr/>
        </p:nvSpPr>
        <p:spPr>
          <a:xfrm>
            <a:off x="3428" y="4509051"/>
            <a:ext cx="271946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«Морской микромир»</a:t>
            </a:r>
            <a:endParaRPr lang="ru-RU" sz="2000" b="1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63388A6-B568-49B3-A989-2718ACDF27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09161"/>
            <a:ext cx="2880000" cy="191743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31C587B5-345F-4A11-8442-2BA1747373C8}"/>
              </a:ext>
            </a:extLst>
          </p:cNvPr>
          <p:cNvSpPr/>
          <p:nvPr/>
        </p:nvSpPr>
        <p:spPr>
          <a:xfrm>
            <a:off x="871062" y="6447678"/>
            <a:ext cx="18928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«Реки и озёра»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2764049-B837-44BF-83B0-DC56A6FB2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-86768"/>
            <a:ext cx="6242845" cy="106689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E2BCC86-F619-410B-A51E-496C80B628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4000" y="809615"/>
            <a:ext cx="2880000" cy="191753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5FEB6D4A-24D5-4F50-8891-E2EC4836518F}"/>
              </a:ext>
            </a:extLst>
          </p:cNvPr>
          <p:cNvSpPr/>
          <p:nvPr/>
        </p:nvSpPr>
        <p:spPr>
          <a:xfrm>
            <a:off x="6732240" y="2145573"/>
            <a:ext cx="21423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«Полярный мир»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BB2DCE4D-D8DA-4C09-8A0B-F3A7C6AD5E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0011" y="3087972"/>
            <a:ext cx="2880000" cy="1614884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1AA1346B-DFD9-4D8A-AF70-93C60F456389}"/>
              </a:ext>
            </a:extLst>
          </p:cNvPr>
          <p:cNvSpPr/>
          <p:nvPr/>
        </p:nvSpPr>
        <p:spPr>
          <a:xfrm>
            <a:off x="7177823" y="2964365"/>
            <a:ext cx="19838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«Берингово </a:t>
            </a:r>
          </a:p>
          <a:p>
            <a:r>
              <a:rPr lang="ru-RU" b="1" dirty="0">
                <a:solidFill>
                  <a:schemeClr val="bg1"/>
                </a:solidFill>
              </a:rPr>
              <a:t>и Охотское </a:t>
            </a:r>
            <a:r>
              <a:rPr lang="ru-RU" b="1" dirty="0" smtClean="0">
                <a:solidFill>
                  <a:schemeClr val="bg1"/>
                </a:solidFill>
              </a:rPr>
              <a:t>моря»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3DEFC04E-9477-418F-9B78-4EEE4E23AE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3450" y="4961142"/>
            <a:ext cx="2880000" cy="186545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FDDB21A9-020C-4C3F-82AC-1BA55E3A2BCD}"/>
              </a:ext>
            </a:extLst>
          </p:cNvPr>
          <p:cNvSpPr/>
          <p:nvPr/>
        </p:nvSpPr>
        <p:spPr>
          <a:xfrm>
            <a:off x="6655198" y="6420406"/>
            <a:ext cx="2296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«Тропические моря»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627D744E-29D2-4057-90F6-5851F5ACEB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0240" y="812433"/>
            <a:ext cx="2880000" cy="3451764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8A55C742-E90E-4FAF-A2A0-EF3391B1B199}"/>
              </a:ext>
            </a:extLst>
          </p:cNvPr>
          <p:cNvSpPr/>
          <p:nvPr/>
        </p:nvSpPr>
        <p:spPr>
          <a:xfrm>
            <a:off x="3617022" y="3719941"/>
            <a:ext cx="19664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«Японское море»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A4B954C2-14D4-416E-ADE5-A4EBC5D5BA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21725" y="4901157"/>
            <a:ext cx="2880000" cy="1925439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A1777161-518D-433C-BAD4-20A6D0F278B0}"/>
              </a:ext>
            </a:extLst>
          </p:cNvPr>
          <p:cNvSpPr/>
          <p:nvPr/>
        </p:nvSpPr>
        <p:spPr>
          <a:xfrm>
            <a:off x="3103848" y="6447678"/>
            <a:ext cx="2256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«Океанская бездна»</a:t>
            </a:r>
          </a:p>
        </p:txBody>
      </p:sp>
    </p:spTree>
    <p:extLst>
      <p:ext uri="{BB962C8B-B14F-4D97-AF65-F5344CB8AC3E}">
        <p14:creationId xmlns:p14="http://schemas.microsoft.com/office/powerpoint/2010/main" val="330599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1546</TotalTime>
  <Words>348</Words>
  <Application>Microsoft Office PowerPoint</Application>
  <PresentationFormat>Экран (4:3)</PresentationFormat>
  <Paragraphs>213</Paragraphs>
  <Slides>54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«Уральские Сказы»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Библиотекарь</dc:creator>
  <cp:lastModifiedBy>KLSM</cp:lastModifiedBy>
  <cp:revision>82</cp:revision>
  <dcterms:created xsi:type="dcterms:W3CDTF">2020-09-24T05:37:02Z</dcterms:created>
  <dcterms:modified xsi:type="dcterms:W3CDTF">2024-12-28T07:32:12Z</dcterms:modified>
</cp:coreProperties>
</file>