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77" r:id="rId25"/>
    <p:sldId id="259" r:id="rId26"/>
    <p:sldId id="260" r:id="rId27"/>
    <p:sldId id="258" r:id="rId28"/>
    <p:sldId id="263" r:id="rId29"/>
    <p:sldId id="262" r:id="rId3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1AC02-7688-4FD9-9415-E8D8D3A95CA4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D1EA-76E3-42FF-85F4-14F61E66A5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6634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54FD0-9A65-4C7C-B043-EFB76CAC2122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766BD-4645-43A8-BCDB-FB53E95B83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9439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23F205-C9AB-4397-866C-B25EC0AF8B3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124744"/>
            <a:ext cx="7056784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САМЫЕ  ЛЕТНИЕ  КНИЖКИ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3030690"/>
            <a:ext cx="6552728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(цикл обзоров «Понедельник начинается с книг»)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4293096"/>
            <a:ext cx="3312368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г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. Красноярск, 2023, 29 мая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1"/>
            <a:ext cx="2088232" cy="137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78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1" descr="C:\Users\Библиотекарь\Downloads\20230525_133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69933" flipH="1">
            <a:off x="669224" y="351845"/>
            <a:ext cx="2202433" cy="2937105"/>
          </a:xfrm>
          <a:prstGeom prst="rect">
            <a:avLst/>
          </a:prstGeom>
          <a:noFill/>
        </p:spPr>
      </p:pic>
      <p:pic>
        <p:nvPicPr>
          <p:cNvPr id="29708" name="Picture 12" descr="C:\Users\Библиотекарь\Downloads\20230525_133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53246">
            <a:off x="714348" y="3500438"/>
            <a:ext cx="2143140" cy="3165517"/>
          </a:xfrm>
          <a:prstGeom prst="rect">
            <a:avLst/>
          </a:prstGeom>
          <a:noFill/>
        </p:spPr>
      </p:pic>
      <p:pic>
        <p:nvPicPr>
          <p:cNvPr id="29709" name="Picture 13" descr="C:\Users\Библиотекарь\Downloads\20230525_133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8639">
            <a:off x="6456563" y="331791"/>
            <a:ext cx="2209224" cy="3067768"/>
          </a:xfrm>
          <a:prstGeom prst="rect">
            <a:avLst/>
          </a:prstGeom>
          <a:noFill/>
        </p:spPr>
      </p:pic>
      <p:pic>
        <p:nvPicPr>
          <p:cNvPr id="29710" name="Picture 14" descr="C:\Users\Библиотекарь\Downloads\20230525_133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357298"/>
            <a:ext cx="2739024" cy="4000528"/>
          </a:xfrm>
          <a:prstGeom prst="rect">
            <a:avLst/>
          </a:prstGeom>
          <a:noFill/>
        </p:spPr>
      </p:pic>
      <p:pic>
        <p:nvPicPr>
          <p:cNvPr id="29711" name="Picture 15" descr="C:\Users\Библиотекарь\Downloads\20230525_1333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29297">
            <a:off x="6322159" y="3735608"/>
            <a:ext cx="2143140" cy="3000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811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19627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786058"/>
            <a:ext cx="2428892" cy="314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500042"/>
            <a:ext cx="5412586" cy="195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428736"/>
            <a:ext cx="2843845" cy="36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" descr="C:\Users\Библиотекарь\Downloads\20230525_1333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786058"/>
            <a:ext cx="2357454" cy="3144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532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 descr="C:\Users\Библиотекарь\Downloads\20230525_133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83910"/>
            <a:ext cx="2315324" cy="2912827"/>
          </a:xfrm>
          <a:prstGeom prst="rect">
            <a:avLst/>
          </a:prstGeom>
          <a:noFill/>
        </p:spPr>
      </p:pic>
      <p:pic>
        <p:nvPicPr>
          <p:cNvPr id="28675" name="Picture 3" descr="C:\Users\Библиотекарь\Downloads\20230525_133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2060238" cy="3029898"/>
          </a:xfrm>
          <a:prstGeom prst="rect">
            <a:avLst/>
          </a:prstGeom>
          <a:noFill/>
        </p:spPr>
      </p:pic>
      <p:pic>
        <p:nvPicPr>
          <p:cNvPr id="28676" name="Picture 4" descr="C:\Users\Библиотекарь\Downloads\20230525_1334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71876"/>
            <a:ext cx="2214578" cy="2990858"/>
          </a:xfrm>
          <a:prstGeom prst="rect">
            <a:avLst/>
          </a:prstGeom>
          <a:noFill/>
        </p:spPr>
      </p:pic>
      <p:pic>
        <p:nvPicPr>
          <p:cNvPr id="28677" name="Picture 5" descr="C:\Users\Библиотекарь\Downloads\20230525_1335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1000108"/>
            <a:ext cx="3071834" cy="4491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10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4433" y="571480"/>
            <a:ext cx="3671838" cy="47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44" y="3000372"/>
            <a:ext cx="4214842" cy="278608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Автор и художник</a:t>
            </a:r>
            <a:br>
              <a:rPr lang="ru-RU" sz="3600" b="1" dirty="0" smtClean="0"/>
            </a:br>
            <a:r>
              <a:rPr lang="ru-RU" sz="3600" b="1" dirty="0" smtClean="0"/>
              <a:t>Анна </a:t>
            </a:r>
            <a:r>
              <a:rPr lang="ru-RU" sz="3600" b="1" dirty="0" err="1" smtClean="0"/>
              <a:t>Доброчасова</a:t>
            </a:r>
            <a:endParaRPr lang="ru-RU" sz="3600" b="1" dirty="0"/>
          </a:p>
        </p:txBody>
      </p:sp>
      <p:pic>
        <p:nvPicPr>
          <p:cNvPr id="2050" name="Picture 2" descr="https://prodetlit.ru/images/thumb/1/16/Dobrochasova-Anya.jpg/500px-Dobrochasova-Any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571480"/>
            <a:ext cx="2242245" cy="310326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16015" y="5445224"/>
            <a:ext cx="35402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Доброчасова,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Аня. Кастрюля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воспитания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рассказы / [текст и иллюстрации] Аня Доброчасова.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Издательский Дом Мещерякова, 2022. - 48 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цв. ил. - (Вовка с Хвостиком).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3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2357454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928670"/>
            <a:ext cx="347548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143248"/>
            <a:ext cx="2214578" cy="2827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https://coollib.net/i/28/591428/i_0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500042"/>
            <a:ext cx="3786214" cy="241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18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https://avatars.mds.yandex.net/get-mpic/4407413/img_id8844697554387221747.jpeg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339" y="357166"/>
            <a:ext cx="2332860" cy="3093576"/>
          </a:xfrm>
          <a:prstGeom prst="rect">
            <a:avLst/>
          </a:prstGeom>
          <a:noFill/>
        </p:spPr>
      </p:pic>
      <p:pic>
        <p:nvPicPr>
          <p:cNvPr id="25608" name="Picture 8" descr="https://sun9-31.userapi.com/impg/AcDwAIkLqqKv23YqwAi_kGwQkalcYTl_LvmrKg/SC8WoNBIqZU.jpg?size=759x1004&amp;quality=96&amp;sign=af379656277e08eca8dd01fb59fbc620&amp;c_uniq_tag=TwEuVFQKDsl5Tvi-EHIbzHjh-5wsibHI3LsRHLSQv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85728"/>
            <a:ext cx="2571768" cy="3401916"/>
          </a:xfrm>
          <a:prstGeom prst="rect">
            <a:avLst/>
          </a:prstGeom>
          <a:noFill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428604"/>
            <a:ext cx="22866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 descr="C:\Users\Библиотекарь\Downloads\20230525_1401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29561">
            <a:off x="1922791" y="3462638"/>
            <a:ext cx="2124476" cy="3094965"/>
          </a:xfrm>
          <a:prstGeom prst="rect">
            <a:avLst/>
          </a:prstGeom>
          <a:noFill/>
        </p:spPr>
      </p:pic>
      <p:pic>
        <p:nvPicPr>
          <p:cNvPr id="9" name="Picture 2" descr="C:\Users\Библиотекарь\Downloads\20230525_1401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49085">
            <a:off x="4984678" y="3556691"/>
            <a:ext cx="2258495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79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" y="0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6069447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3564943" cy="5072074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-180527" y="5876962"/>
            <a:ext cx="43924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Колмыкова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Марина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Вынеси попить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/ Марина Колмыкова; иллюстрации Нины Кузьминой. - Москва: Белая ворона: Albus Corvus, 2021. - 152 с.: цв. ил. –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Текст: непосредственный.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14554"/>
            <a:ext cx="1474549" cy="1628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30" y="2214554"/>
            <a:ext cx="1478086" cy="1623106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263680" y="4000504"/>
            <a:ext cx="2880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Художник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Нина Кузьмина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714744" y="4000504"/>
            <a:ext cx="2880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Автор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Марина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Колмыкова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643042" y="285728"/>
            <a:ext cx="5429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Марина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Колмыкова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«Вынеси попить»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597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34739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357166"/>
            <a:ext cx="1758851" cy="2439333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1634" y="536519"/>
            <a:ext cx="5400600" cy="178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Сар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афан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«В компании молча согласились, что зеленый сарафан в темный горошек настолько хорош, что можно носить его каждый день. Никто больше не шутил, что у Саши нет другой одежды»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86618" y="2461422"/>
            <a:ext cx="6408712" cy="222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Олег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«Папа Олега был писателем, мама – балериной. А Олег был Олегом.»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«…обязательно спрашивали, чем занимается сын таких необычных людей. Наверняка Олег укрощает тигров, или пишет маслом, или снимает короткометражки. Но ничего такого Олег не умел.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Он вообще ничего не умел»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9" r="2409"/>
          <a:stretch/>
        </p:blipFill>
        <p:spPr>
          <a:xfrm>
            <a:off x="827583" y="2311602"/>
            <a:ext cx="1440161" cy="182307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39552" y="4437333"/>
            <a:ext cx="5976665" cy="22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Волосы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«Старая бабушкина коса жила в шкафу. Длинная, черная – висела рядом с потертыми ремнями. На ощупь мягкая, как настоящая.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Она и есть настоящая.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err="1" smtClean="0">
                <a:latin typeface="Arial" panose="020B0604020202020204" pitchFamily="34" charset="0"/>
                <a:cs typeface="Arial" pitchFamily="34" charset="0"/>
              </a:rPr>
              <a:t>Ритка</a:t>
            </a: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 после этого стала косу бояться. Будто она может ожить и, как змея, забраться на шею – отомстить за то, что ее отрезали.»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010" t="6895" r="4367" b="9106"/>
          <a:stretch/>
        </p:blipFill>
        <p:spPr>
          <a:xfrm rot="5400000">
            <a:off x="6367572" y="4255082"/>
            <a:ext cx="2889577" cy="21015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14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101165028_sbejavshee-leto-volch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850466"/>
            <a:ext cx="3484249" cy="4804040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5674687"/>
            <a:ext cx="41044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Боден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Нина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Сбежавшее лето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/ Нина Боден; перевод с английского Нины Емельянниковой; иллюстрации Валерии Елуниной. - Москва: Волчок, 2022. - 240 с.: ил. - (Вот я). –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Текст: непосредственный.</a:t>
            </a:r>
            <a:endParaRPr kumimoji="0" lang="ru-RU" sz="1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69708" y="233500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Нина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Боден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Сбежавшее лето»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65852" y="4558665"/>
            <a:ext cx="2880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Автор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Нина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Боден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261564" y="4563809"/>
            <a:ext cx="28803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Художник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Валерия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Елунина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91" y="2257842"/>
            <a:ext cx="2054622" cy="21970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613"/>
          <a:stretch/>
        </p:blipFill>
        <p:spPr>
          <a:xfrm>
            <a:off x="6948264" y="2315091"/>
            <a:ext cx="2009777" cy="2120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3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-71968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1571612"/>
            <a:ext cx="1207812" cy="1832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92" y="3714752"/>
            <a:ext cx="1447103" cy="1703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7" y="2500157"/>
            <a:ext cx="1506441" cy="1561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946390" y="1286230"/>
            <a:ext cx="5197378" cy="157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«Одно присутствие тёти Элис,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с лицом, похожим на мордочку кролика, забранными в пучок седеющими волосами и остроконечным клоком жёстких волосков на подбородке, уже выводило Мэри из равновесия.»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650" r="23400" b="11151"/>
          <a:stretch/>
        </p:blipFill>
        <p:spPr>
          <a:xfrm>
            <a:off x="428596" y="285728"/>
            <a:ext cx="1489967" cy="1742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921232" y="373909"/>
            <a:ext cx="540060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«Мэри была злая-презлая. Она злилась уже давно. Трудно даже припомнить, когда она в последний раз была в хорошем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настроении.»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946390" y="2675716"/>
            <a:ext cx="5425758" cy="157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«…</a:t>
            </a:r>
            <a:r>
              <a:rPr lang="ru-RU" sz="1400" dirty="0">
                <a:latin typeface="Arial" panose="020B0604020202020204" pitchFamily="34" charset="0"/>
                <a:cs typeface="Arial" pitchFamily="34" charset="0"/>
              </a:rPr>
              <a:t>б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ыло трудно не улыбнуться, глядя на дедушку, который круглым розовощёким лицом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и круглыми голубыми глазами походил на весёлого, хотя и немолодого, младенца.»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947182" y="3847731"/>
            <a:ext cx="5053710" cy="1577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«Он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был худой, рыжеватый, с глазами как пёстрые камешки, словом, самый обычный, и тем не менее она знала или, скорей, чувствовала, что он человек, с которым придётся считаться.»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8" y="4796700"/>
            <a:ext cx="1225067" cy="18448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879666" y="5064169"/>
            <a:ext cx="5437700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«Стоя, он был почти одного с ней роста, но худее, а кисти рук и лицо были у него такими тонкими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и маленькими, что она почувствовала себя неуклюжей.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- Я не из Пакистана, - сказал он. – Я из Кении. Меня зовут Кришна </a:t>
            </a:r>
            <a:r>
              <a:rPr lang="ru-RU" sz="1400" dirty="0" err="1" smtClean="0">
                <a:latin typeface="Arial" panose="020B0604020202020204" pitchFamily="34" charset="0"/>
                <a:cs typeface="Arial" pitchFamily="34" charset="0"/>
              </a:rPr>
              <a:t>Патель</a:t>
            </a: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. И я британский подданный.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51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601216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Ура! Вот и лето на пороге! </a:t>
            </a:r>
          </a:p>
          <a:p>
            <a:pPr algn="ctr"/>
            <a:endParaRPr lang="ru-RU" sz="2800" b="1" dirty="0" smtClean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Как мы долго его ждали!  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Лета много не бывает.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Пролетит, пронесётся… Но, как нам хочется, чтобы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оно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подольше 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не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кончалось. Мы знаем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самый простой способ продлить ощущение 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летнего счастья —окунаться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в него снова и снова. И делать это можно, просто открывая книги, чьи страницы пахнут скошенной травой и морем и от чьих сюжетов веет летней влюбленностью и легкостью жизни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624"/>
            <a:ext cx="208438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4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Kristian_Viik_Jerde__Slezlivyj_klub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8908" y="657600"/>
            <a:ext cx="3183012" cy="4887543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5565338"/>
            <a:ext cx="388843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Йерде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Кристиан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Виик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. Слезливый клуб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/ Кристиан Виик Йерде; перевод с норвежского Ольги Дробот ; иллюстрации Елены Фокиной. – Москва: Самокат, 2021. - 368 с.: ил. - (Лучшая новая книжка). – Текст: непосредственный.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63688" y="180774"/>
            <a:ext cx="5937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Кристиан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Виик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Йерде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«Слезливый клуб»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60" r="17240"/>
          <a:stretch/>
        </p:blipFill>
        <p:spPr>
          <a:xfrm>
            <a:off x="5214942" y="1857364"/>
            <a:ext cx="2160240" cy="2286000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43438" y="4143380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Автор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Кристиан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Виик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Йерде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572000" y="5000636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Художник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Елена Фокина</a:t>
            </a:r>
          </a:p>
        </p:txBody>
      </p:sp>
    </p:spTree>
    <p:extLst>
      <p:ext uri="{BB962C8B-B14F-4D97-AF65-F5344CB8AC3E}">
        <p14:creationId xmlns="" xmlns:p14="http://schemas.microsoft.com/office/powerpoint/2010/main" val="22615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1" t="1701" r="3801" b="2750"/>
          <a:stretch/>
        </p:blipFill>
        <p:spPr>
          <a:xfrm>
            <a:off x="323528" y="116632"/>
            <a:ext cx="2884275" cy="39174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" t="650" r="3800" b="1701"/>
          <a:stretch/>
        </p:blipFill>
        <p:spPr>
          <a:xfrm>
            <a:off x="6215074" y="2714620"/>
            <a:ext cx="2839068" cy="4000504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57488" y="1142984"/>
            <a:ext cx="4623552" cy="287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</a:t>
            </a:r>
            <a:r>
              <a:rPr kumimoji="0" lang="ru-RU" sz="1400" i="0" u="none" strike="noStrike" cap="none" normalizeH="0" baseline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Алвар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и са</a:t>
            </a: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м знал, что играет на скрипке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из рук вон плохо. Но куда деваться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человеку, если у него мама –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 учительница музыки как раз по классу скрипки?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Мама настаивала: </a:t>
            </a:r>
            <a:r>
              <a:rPr lang="ru-RU" sz="1400" dirty="0" err="1" smtClean="0">
                <a:latin typeface="Arial" panose="020B0604020202020204" pitchFamily="34" charset="0"/>
                <a:cs typeface="Arial" pitchFamily="34" charset="0"/>
              </a:rPr>
              <a:t>Алвар</a:t>
            </a: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 должен заниматься каждый день. А поскольку теперь она сидела дома с младенцем, то зорко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следила за исполнением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Своего требования.»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3603" y="4463340"/>
            <a:ext cx="5400600" cy="222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«Высоко в ветвях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спряталось главное сокровище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Алвара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и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Йенса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–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Гнездодом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. Хотя домик такой большой, что они легко поместились бы там вместе с родителями, такому никогда не бывать. К дереву прибита табличка: «Взрослым вход запрещен!» Честно говоря, их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Гнездодом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– лучшее, что есть на острове, считают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Алвар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с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Йенсом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. И очень им гордятся.»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678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ov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80728"/>
            <a:ext cx="3134721" cy="4432938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95536" y="5486707"/>
            <a:ext cx="388843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Пеннипакер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, Сара.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Здесь, в реальном мире: </a:t>
            </a:r>
            <a:r>
              <a:rPr kumimoji="0" lang="ru-RU" sz="12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[повесть] / Сара Пеннипакер; перевод с английского Натальи Калошиной и Евгении Канищевой; иллюстрации Джона Классена. - Москва: Самокат, 2021. - 384 с. – Текст: непосредственный.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42976" y="428604"/>
            <a:ext cx="6000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Сара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Пеннипакер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Здесь, в реальном мире»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1714488"/>
            <a:ext cx="1976912" cy="247361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57752" y="4286256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Автор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Сара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Пеннипакер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86314" y="5000636"/>
            <a:ext cx="28803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Художник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Джон </a:t>
            </a: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Классен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31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71802" y="1071546"/>
            <a:ext cx="4929222" cy="545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«Девочка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стояла теперь </a:t>
            </a:r>
            <a:r>
              <a:rPr kumimoji="0" lang="ru-RU" sz="1400" i="0" u="none" strike="noStrike" cap="none" normalizeH="0" dirty="0" err="1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подбоченясь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посреди асфальтовой парковки. Над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её перепачканными щеками сверкали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серебром солнечные очки с зеркальным покрытием.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Что ты тут делаешь?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Вар перелез через завалы, встал в проходе и тоже подбоченился.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Ничего.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Я первая пришла. Так что давай топай отсюда. Делай своё ничего где-нибудь в другом месте.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Ну как… - Ему нравилось говорить «ну как». Когда непонятно, что дальше, «ну как» позволяет выиграть немного времени. – Ну как… Это не твоя собственность. Это церковь.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- Не-а. Была церковь. А теперь… - она махнула рукой назад, туда, где из земли торчал её совок, - это мой сад.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itchFamily="34" charset="0"/>
              </a:rPr>
              <a:t>Только сейчас Вар увидел: среди расплющенных и покорёженных фрагментов детской площадки расставлены десятки широких жестяных банок с облезлыми этикетками.»</a:t>
            </a:r>
            <a:endParaRPr lang="ru-RU" sz="1400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81" b="26026"/>
          <a:stretch/>
        </p:blipFill>
        <p:spPr>
          <a:xfrm>
            <a:off x="323528" y="1765947"/>
            <a:ext cx="2962588" cy="1427996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428660" y="3643314"/>
            <a:ext cx="4248472" cy="93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effectLst/>
                <a:latin typeface="Arial" panose="020B0604020202020204" pitchFamily="34" charset="0"/>
                <a:cs typeface="Arial" pitchFamily="34" charset="0"/>
              </a:rPr>
              <a:t>Ты в сто раз лучше, чем нормальный!</a:t>
            </a:r>
            <a:endParaRPr lang="ru-RU" sz="1400" i="1" dirty="0">
              <a:latin typeface="Arial" panose="020B0604020202020204" pitchFamily="34" charset="0"/>
              <a:cs typeface="Arial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6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9" y="19627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1918" y="19627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Выбор библиографа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9" y="692696"/>
            <a:ext cx="3985160" cy="27519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70" y="4113416"/>
            <a:ext cx="3815186" cy="25635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47" y="692696"/>
            <a:ext cx="3931309" cy="27500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95" r="8165" b="7193"/>
          <a:stretch/>
        </p:blipFill>
        <p:spPr bwMode="auto">
          <a:xfrm>
            <a:off x="291123" y="4113415"/>
            <a:ext cx="4091392" cy="25635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004" y="3467084"/>
            <a:ext cx="801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Савенкова, Юлия Александровна. Летний альбом.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Пошаговые мастер-классы по рисованию,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море_идей_архипелага для творчества и летнего досуга/Юлия Александровна Савенкова.- Москва: Архипелаг, 2019.- 128 с, ил. – (Море идей). 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02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188640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Лето – это праздник!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35" y="719105"/>
            <a:ext cx="8029996" cy="56134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7342" y="18864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10 идей для летнего вдохновения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836712"/>
            <a:ext cx="74888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>Собрать букет из полевых цветов и трав. Насладиться их ароматом. Когда букет начнёт вянуть, сделать из него гербарий.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Внимательно рассмотреть бабочку с близкого расстояния. Восхититься расцветкой и узором крыльев!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Побродить по берегу реки, моря или озера. При этом не обязательно купаться.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Покормить птиц с руки в парке.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Побегать под дождём, высушить промокшие вещи на солнце и почувствовать потом исходящий  от  них  аромат дождя.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Заморозить клубничное пюре в любых формочках. Получившийся клубничный лёд станет отличным лакомством в жаркий день.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Провести летний вечер с фонариком или свечами. Можно разложить в стеклянные баночки гирлянды на батарейках. Поставить их по периметру комнаты или развесить на деревьях.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Сделать мини-сад в чашке, поддоне, вазе, горшке.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Собрать коллекцию закатов. Наблюдайте, рисуйте, фотографируйте, снимайте. Закат на море, на даче, в городе, в лесу, в пути…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Прочитать пять самых летних и вдохновляющих книг, рассказать о них друзьям и близким, оставить свои читательские впечатления в блокноте, дневнике, арт-буке, блоге…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Принять участие в краевой акции «Летний </a:t>
            </a:r>
            <a:r>
              <a:rPr lang="ru-RU" smtClean="0">
                <a:solidFill>
                  <a:schemeClr val="accent4">
                    <a:lumMod val="75000"/>
                  </a:schemeClr>
                </a:solidFill>
              </a:rPr>
              <a:t>книжный марафон».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" y="19627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778" y="399675"/>
            <a:ext cx="7691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Этих книг ещё нет в нашей библиотеке…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Picture 2" descr="C:\Users\khln\Desktop\Летний книжный марафон 2023\Обложки книг\belij_golub_ebook-1-324x4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66947"/>
            <a:ext cx="1781168" cy="24848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hln\Desktop\Летний книжный марафон 2023\Обложки книг\beglezi_cover_ebook-1-324x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39077"/>
            <a:ext cx="1656184" cy="24683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hln\Desktop\Летний книжный марафон 2023\Обложки книг\3dy1p75qmuzjvu65tpvj0ndt2ucysag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13" y="4126984"/>
            <a:ext cx="1798458" cy="245456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hln\Desktop\Летний книжный марафон 2023\Обложки книг\umi1nck4471tuu10bctu9k944mdp4bv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29" y="1355654"/>
            <a:ext cx="1686611" cy="246668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hln\Desktop\Летний книжный марафон 2023\Обложки книг\ulv3wgjdy2uqtyuat6rhwx7b5z1z6maz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32" y="1340769"/>
            <a:ext cx="1777642" cy="24649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78" y="4066947"/>
            <a:ext cx="1785938" cy="2514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77" y="1339077"/>
            <a:ext cx="1792703" cy="24715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898" y="4085404"/>
            <a:ext cx="1733550" cy="24479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4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34605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Списки летних книг от ККДБ здесь!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54" t="4717" r="2624" b="5559"/>
          <a:stretch/>
        </p:blipFill>
        <p:spPr bwMode="auto">
          <a:xfrm>
            <a:off x="776934" y="764704"/>
            <a:ext cx="7726093" cy="59046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165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-1"/>
            <a:ext cx="2088232" cy="137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4690266" y="1678589"/>
            <a:ext cx="432048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26 июня, в 11-00 часов</a:t>
            </a:r>
          </a:p>
          <a:p>
            <a:pPr algn="l"/>
            <a:endParaRPr lang="ru-RU" sz="2200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200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YouTube-канал</a:t>
            </a:r>
          </a:p>
          <a:p>
            <a:pPr algn="l"/>
            <a:endParaRPr lang="ru-RU" sz="2200" u="sng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200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«Читаем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книги-путешествия» </a:t>
            </a:r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(рекомендации к «Летнему книжному марафону»)</a:t>
            </a:r>
            <a:endParaRPr lang="ru-RU" sz="1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371822" cy="302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7764" y="425765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Встречаемся в июне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062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0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cdn.skidka-msk.ru/images/prodacts/sourse/102173/102173067_odin-napyischennyiy-den-yuryi-frukta-i-vovyi-ovoscha-nigm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336" y="554192"/>
            <a:ext cx="3035057" cy="42102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6248" y="3000372"/>
            <a:ext cx="45005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Автор</a:t>
            </a:r>
          </a:p>
          <a:p>
            <a:pPr algn="ctr"/>
            <a:r>
              <a:rPr lang="ru-RU" sz="3600" b="1" dirty="0" smtClean="0"/>
              <a:t>Ксения </a:t>
            </a:r>
            <a:r>
              <a:rPr lang="ru-RU" sz="3600" b="1" dirty="0" err="1" smtClean="0"/>
              <a:t>Беленкова</a:t>
            </a:r>
            <a:endParaRPr lang="ru-RU" sz="3600" b="1" dirty="0" smtClean="0"/>
          </a:p>
          <a:p>
            <a:pPr algn="ctr"/>
            <a:endParaRPr lang="ru-RU" sz="3600" b="1" dirty="0" smtClean="0"/>
          </a:p>
          <a:p>
            <a:pPr algn="ctr"/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4857752" y="4071942"/>
            <a:ext cx="3429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  <a:p>
            <a:pPr algn="ctr"/>
            <a:r>
              <a:rPr lang="ru-RU" sz="2800" b="1" dirty="0" smtClean="0"/>
              <a:t>Художник</a:t>
            </a:r>
          </a:p>
          <a:p>
            <a:pPr algn="ctr"/>
            <a:r>
              <a:rPr lang="ru-RU" sz="2800" b="1" dirty="0" smtClean="0"/>
              <a:t>Елена Гончарова</a:t>
            </a:r>
            <a:endParaRPr lang="ru-RU" sz="2800" b="1" dirty="0"/>
          </a:p>
        </p:txBody>
      </p:sp>
      <p:pic>
        <p:nvPicPr>
          <p:cNvPr id="10244" name="Picture 4" descr="Ксения Беленков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500042"/>
            <a:ext cx="1827727" cy="250033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26004" y="4869160"/>
            <a:ext cx="32426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Беленкова, Ксения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Александровна. Один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"напыщенный" день Юры фрукта и Вовы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овоща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[повесть] /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Ксения Александровна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Беленкова ; иллюстрации Елены Гончаровой. - Москва : НИГМА, 2022. - 72 с. : цв. ил. - (Попали в переплёт).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26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85794"/>
            <a:ext cx="335881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 descr="https://illustrators.ru/uploads/album_image/image/121985/%D1%84%D0%BE09%20%D0%B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785794"/>
            <a:ext cx="3532948" cy="2497888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3786190"/>
            <a:ext cx="320120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046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2286016" cy="346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3429000"/>
            <a:ext cx="2034259" cy="29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714752"/>
            <a:ext cx="2533653" cy="261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4" y="500042"/>
            <a:ext cx="2931845" cy="278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813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2945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https://illustrators.ru/uploads/album_image/image/121990/%D1%84%D0%BE03%20%D0%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3864604" cy="2857520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285728"/>
            <a:ext cx="4143404" cy="288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232" y="3429000"/>
            <a:ext cx="348495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5162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s://ngonb.ru/upload/iblock/68a/p1ip2yp5hswy03uvbnj34zbl3v409vy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0032" y="404664"/>
            <a:ext cx="3205590" cy="4583173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571480"/>
            <a:ext cx="3346824" cy="221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2844" y="2786058"/>
            <a:ext cx="535785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Автор</a:t>
            </a:r>
          </a:p>
          <a:p>
            <a:pPr algn="ctr"/>
            <a:r>
              <a:rPr lang="ru-RU" sz="3600" b="1" dirty="0" err="1" smtClean="0"/>
              <a:t>Шелеметьева</a:t>
            </a:r>
            <a:r>
              <a:rPr lang="ru-RU" sz="3600" b="1" dirty="0" smtClean="0"/>
              <a:t> Екатерина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2800" b="1" dirty="0" smtClean="0"/>
              <a:t>Художник </a:t>
            </a:r>
          </a:p>
          <a:p>
            <a:pPr algn="ctr"/>
            <a:r>
              <a:rPr lang="ru-RU" sz="2800" b="1" dirty="0" smtClean="0"/>
              <a:t>Анна Сладкова</a:t>
            </a:r>
          </a:p>
          <a:p>
            <a:pPr algn="ctr"/>
            <a:endParaRPr lang="ru-RU" sz="2800" b="1" dirty="0" smtClean="0"/>
          </a:p>
          <a:p>
            <a:pPr algn="ctr"/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29038" y="5157192"/>
            <a:ext cx="3166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Шелеметьева, Екатерина Алексеевна.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Таёжная сказка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 Екатерина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Алексеевна Шелеметьева; иллюстрации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Анны Сладковой. –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Пять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четвертей, 2021. - 176 с. : ил.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(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Понарошку). – Текст: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66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7" y="19627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77478">
            <a:off x="4437988" y="3104873"/>
            <a:ext cx="2779313" cy="341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74360">
            <a:off x="3928005" y="634816"/>
            <a:ext cx="4748851" cy="239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04643">
            <a:off x="757645" y="1502599"/>
            <a:ext cx="2959372" cy="383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0933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133" cy="6838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6314" y="4000504"/>
            <a:ext cx="356565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Автор и художник</a:t>
            </a:r>
          </a:p>
          <a:p>
            <a:pPr algn="ctr"/>
            <a:r>
              <a:rPr lang="ru-RU" sz="3600" b="1" dirty="0" smtClean="0"/>
              <a:t>Юлия </a:t>
            </a:r>
            <a:r>
              <a:rPr lang="ru-RU" sz="3600" b="1" dirty="0" err="1" smtClean="0"/>
              <a:t>Варнакова</a:t>
            </a:r>
            <a:endParaRPr lang="ru-RU" sz="3600" b="1" dirty="0" smtClean="0"/>
          </a:p>
          <a:p>
            <a:pPr algn="ctr"/>
            <a:endParaRPr lang="ru-RU" sz="1400" b="1" dirty="0" smtClean="0"/>
          </a:p>
          <a:p>
            <a:pPr algn="ctr"/>
            <a:endParaRPr lang="ru-RU" sz="1400" dirty="0"/>
          </a:p>
        </p:txBody>
      </p:sp>
      <p:pic>
        <p:nvPicPr>
          <p:cNvPr id="17410" name="Picture 2" descr="https://cdn.img-gorod.ru/nomenclature/29/614/2961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8604"/>
            <a:ext cx="3351886" cy="4343786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28604"/>
            <a:ext cx="3071834" cy="309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31910" y="5013176"/>
            <a:ext cx="3331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Варнакова, Юлия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Александровна. 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Где-то синий Енисей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 [автор текста и иллюстраций] Юлия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Александровна Варнакова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- Ростов-на-Дону : Феникс : Феникс-Премьер, 2023. - 96 с. : цв. ил. - (Открой книгу).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2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1436</Words>
  <Application>Microsoft Office PowerPoint</Application>
  <PresentationFormat>Экран (4:3)</PresentationFormat>
  <Paragraphs>121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Автор и художник Анна Доброчасова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Списки летних книг от ККДБ здесь!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Хомицкая Любовь Николаевна</dc:creator>
  <cp:lastModifiedBy>Библиотекарь</cp:lastModifiedBy>
  <cp:revision>41</cp:revision>
  <cp:lastPrinted>2023-05-27T09:27:08Z</cp:lastPrinted>
  <dcterms:created xsi:type="dcterms:W3CDTF">2023-05-21T10:02:14Z</dcterms:created>
  <dcterms:modified xsi:type="dcterms:W3CDTF">2023-05-29T02:23:14Z</dcterms:modified>
</cp:coreProperties>
</file>