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68" r:id="rId3"/>
    <p:sldId id="257" r:id="rId4"/>
    <p:sldId id="258" r:id="rId5"/>
    <p:sldId id="274" r:id="rId6"/>
    <p:sldId id="259" r:id="rId7"/>
    <p:sldId id="261" r:id="rId8"/>
    <p:sldId id="260" r:id="rId9"/>
    <p:sldId id="272" r:id="rId10"/>
    <p:sldId id="273" r:id="rId11"/>
    <p:sldId id="266" r:id="rId12"/>
    <p:sldId id="265" r:id="rId13"/>
    <p:sldId id="263" r:id="rId14"/>
    <p:sldId id="264" r:id="rId15"/>
    <p:sldId id="269" r:id="rId16"/>
    <p:sldId id="270" r:id="rId1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5FA846-BEFC-4FA8-BEB9-3F22A71186BF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7C604-FFB0-49EC-90D2-9264898BD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3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hyperlink" Target="http://korafest.ru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hyperlink" Target="http://kniguru.info/laureatyi" TargetMode="Externa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4" y="188640"/>
            <a:ext cx="8834437" cy="637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29" y="332656"/>
            <a:ext cx="4264239" cy="2736304"/>
          </a:xfrm>
        </p:spPr>
        <p:txBody>
          <a:bodyPr>
            <a:normAutofit/>
          </a:bodyPr>
          <a:lstStyle/>
          <a:p>
            <a:r>
              <a:rPr lang="ru-RU" sz="5000" dirty="0">
                <a:latin typeface="Comic Sans MS" pitchFamily="66" charset="0"/>
              </a:rPr>
              <a:t>Про мальчишек </a:t>
            </a:r>
            <a:r>
              <a:rPr lang="ru-RU" sz="5000" dirty="0" smtClean="0">
                <a:latin typeface="Comic Sans MS" pitchFamily="66" charset="0"/>
              </a:rPr>
              <a:t/>
            </a:r>
            <a:br>
              <a:rPr lang="ru-RU" sz="5000" dirty="0" smtClean="0">
                <a:latin typeface="Comic Sans MS" pitchFamily="66" charset="0"/>
              </a:rPr>
            </a:br>
            <a:r>
              <a:rPr lang="ru-RU" sz="5000" dirty="0" smtClean="0">
                <a:latin typeface="Comic Sans MS" pitchFamily="66" charset="0"/>
              </a:rPr>
              <a:t>и </a:t>
            </a:r>
            <a:r>
              <a:rPr lang="ru-RU" sz="5000" dirty="0">
                <a:latin typeface="Comic Sans MS" pitchFamily="66" charset="0"/>
              </a:rPr>
              <a:t>девчонок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98479" y="692696"/>
            <a:ext cx="3487638" cy="1752600"/>
          </a:xfrm>
        </p:spPr>
        <p:txBody>
          <a:bodyPr>
            <a:normAutofit fontScale="92500"/>
          </a:bodyPr>
          <a:lstStyle/>
          <a:p>
            <a:r>
              <a:rPr lang="ru-RU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из цикла обзоров </a:t>
            </a:r>
          </a:p>
          <a:p>
            <a:r>
              <a:rPr lang="ru-RU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«Понедельник начинается с книг»</a:t>
            </a:r>
            <a:endParaRPr lang="ru-RU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2515" y="400506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Дейнеко Ирина Васильевна, главный библиограф ККДБ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71800" y="609329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. Красноярск, 2021, 29 ноября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6117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579296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Всероссийская Неделя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«Живая классика» в библиотеках 2021-2022 г.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1174139"/>
            <a:ext cx="4968552" cy="54232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smtClean="0"/>
              <a:t>Условия выбора текста</a:t>
            </a:r>
          </a:p>
          <a:p>
            <a:pPr marL="0" indent="0">
              <a:buNone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ходе конкурсных испытаний участники декламируют отрывки из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выбранных ими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своих любимых прозаических произведений любых российских или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зарубежных авторов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XVIII-XXI века, не входящих в школьную программу. Список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рекомендованных произведений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опубликован на сайте Конкурса. Участник вправе выбрать произведение не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 списка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удовлетворяющее условиям пункта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5.1 «Положения».</a:t>
            </a:r>
          </a:p>
          <a:p>
            <a:pPr marL="0" indent="0" algn="just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Критерий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оценивания  </a:t>
            </a:r>
          </a:p>
          <a:p>
            <a:pPr marL="0" indent="0" algn="just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Выбор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текста произведения: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органичность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исполняемого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произведения,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соответствие возрасту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чтеца;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  выбор отрывка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качество текста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произведения;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 текст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произведения должен быть издан в профессиональном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издательстве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тиражом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 менее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4000 экз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максимальное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количество баллов по критерию «Выбор текста произведения»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5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баллов.</a:t>
            </a:r>
          </a:p>
        </p:txBody>
      </p:sp>
      <p:pic>
        <p:nvPicPr>
          <p:cNvPr id="1026" name="Picture 2" descr="C:\Users\khln\Desktop\ЖИВАЯ КЛАССИКА 2021-2022\АФИША А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74139"/>
            <a:ext cx="3910318" cy="52791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55776" y="2204863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6-12 декабря 2021 г.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2780927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Библиотеки страны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98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КРЯКК – 2021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«Мужское и женское. Трансформация социальных ролей в современном обществе»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0072" y="1772816"/>
            <a:ext cx="3466728" cy="4886003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Это разговор про простые и актуальные темы для нашего общества и каждого человека проблемы с позиции культуры, истории и науки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Старые и в тоже время вечно юные проблемы отношений мужчин и женщин, родителей и детей, старшего и младшего поколений стали предметом встреч, лекций, дискуссий, выставок и спектаклей в рамках программы КРЯКК.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Эти дни стали для красноярцев и гостей города временем встреч, открытий, обретения нового опыта и знаний.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Это возможность знакомства с новыми авторами и книгами.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14" y="2276872"/>
            <a:ext cx="4992554" cy="280831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987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hln\Desktop\ЖИВАЯ КЛАССИКА 2021-2022\Логотип 2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26" y="188639"/>
            <a:ext cx="8834935" cy="627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980728"/>
            <a:ext cx="43204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omic Sans MS" pitchFamily="66" charset="0"/>
                <a:cs typeface="Times New Roman" pitchFamily="18" charset="0"/>
              </a:rPr>
              <a:t>Про мальчиков, </a:t>
            </a:r>
            <a:br>
              <a:rPr lang="ru-RU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dirty="0" smtClean="0">
                <a:latin typeface="Comic Sans MS" pitchFamily="66" charset="0"/>
                <a:cs typeface="Times New Roman" pitchFamily="18" charset="0"/>
              </a:rPr>
              <a:t>парней и юношей</a:t>
            </a:r>
            <a:endParaRPr lang="ru-RU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326" y="3977933"/>
            <a:ext cx="6228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(</a:t>
            </a:r>
            <a:r>
              <a:rPr lang="ru-RU" sz="2800" dirty="0" smtClean="0">
                <a:latin typeface="Comic Sans MS" pitchFamily="66" charset="0"/>
              </a:rPr>
              <a:t>книги с выставок-продаж  КРЯКК</a:t>
            </a:r>
            <a:r>
              <a:rPr lang="ru-RU" sz="2800" dirty="0" smtClean="0"/>
              <a:t>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02065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5439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Анна Анисимова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«Кедровый слоник»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3410260" cy="42484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5749203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Анисимова, Анна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Кедровый слоник/Анна Анисимова; ил. Катерины Хлебниковой.- Москва: Волчок, 2021.- 64 с., ил. –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9992" y="1604392"/>
            <a:ext cx="43924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История «Главный брат»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«А знаешь, пусть гольцы (горы) молчат.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Я сама расскажу одну историю. Когда-то Цибульский голец был таким же, как все его братья. Он ничем среди них не выделялся: стланиковая рубаха, сланцевые кольчуга и щит. И точно так же веками сидел на одном месте, сохраняя тепло для своей реки, для своей земли.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 гольцы-богатыри защищали свои реки и земли от суровой Зимы. В один год их битва с Зимой оказалась особенно долгой. Битва длилась уже девять месяцев, но Зима не думала сдаваться. Она без устали насылала на гольца стужу за стужей, снегопад за снегопадом, вьюгу за вьюгой. И в конце концов гольцы начали бояться, что их доспехи насквозь промёрзнут и рассыплются на кусочки…».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(С.17-18)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456" y="0"/>
            <a:ext cx="115252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024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0"/>
            <a:ext cx="6231632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Уида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«Фламандский пёс»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07" y="1052736"/>
            <a:ext cx="3390929" cy="475252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96878" y="0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6+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588574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Уида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Фламандский пёс /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Уида;[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перевод с английского Э.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Бер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художник В.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Челак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]. - Москва : ЭНАС-КНИГА, 2018. - 56 с. : ил. - (Мы соседи по планете).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1336119"/>
            <a:ext cx="4572000" cy="418576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«Однажды, когда сторож не стоял на своём обычном месте и дверь была открыта, собака побежала вслед за своим другом в собор. «Они» были две большие картины на боковых стенах, задёрнутые покрывалами. Нелло, стоя на коленях, восторженно смотрел на «Благовещенье» - другую, незавершённую картину Рубенса. Увидев Патраша, он поднялся и тихонько увёл собаку. Лицо его было мокрым от слёз. Проходя мимо завершённых картин, он шепнул: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Как это горько, что их нельзя увидеть, Патраш! Нельзя только потому, что нечем заплатить! Когда художник писал эти картины, ему, наверно, и в голову не приходило, что их спрячут от бедняков. Он хотел, чтобы мы смотрели на них сколько вздумается, хоть каждый день, я уверен в этом, а люди спрятали их под покрывалами. Их не озаряет свет, и видят их только богачи, у которых есть чем заплатить. Если бы я мог их увидеть, я согласился бы умереть!..».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(С.19-21)</a:t>
            </a:r>
          </a:p>
        </p:txBody>
      </p:sp>
    </p:spTree>
    <p:extLst>
      <p:ext uri="{BB962C8B-B14F-4D97-AF65-F5344CB8AC3E}">
        <p14:creationId xmlns:p14="http://schemas.microsoft.com/office/powerpoint/2010/main" val="2909448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085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Ульф Старк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«Маленькая повесть о любви»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1"/>
            <a:ext cx="2800520" cy="381205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5755899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Старк,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Ульф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Маленькая повесть о любви / Ульф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Старк;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[иллюстратор]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Бьорс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перевод со шведского Марии Лаптевой.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Белая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ворона: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Albus Corvus, 2019. - 132 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цв. ил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.-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0"/>
            <a:ext cx="115887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95936" y="1556791"/>
            <a:ext cx="46805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«Мама с папой назвали меня Фред, что означает «мир». Но это не помогло. Всё равно началась война, и папе пришлось уехать далеко на север – охранять границу. Мама связала ему варежки и носки, чтоб он не замёрз. Зима в тот год выдалась суровая, какой не помнили даже старожилы. На улице у людей изо рта вырывались клубы белого пара. По дороге в школу сопли в носу превращались в лёд. И оттаивали только ко второму уроку.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Я поставил папу на полочку над камином, чтоб ему было тепло. Вернее, его фотографию. На голове у него была дурацкая форменная фуражка, а во рту трубка. Заметно было, что он старался выглядеть весёлым.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Всё будет хорошо, - сказал я, - скоро ты вернёшься домой. Вот увидишь.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Он ничего не ответил…».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(С.11-16)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337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Анна Красильщик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«Давай поедем в Уналашку»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0"/>
            <a:ext cx="115887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43860"/>
            <a:ext cx="2993990" cy="42484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877272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Красильщик, Анна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Давай поедем в Уналашку/Анна Красильщик; рис.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Каси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Денисевич.- Москва: Белая ворона, 2021.- 159 с., ил.-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9952" y="1543860"/>
            <a:ext cx="47525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«В такие моменты мне кажется, что я люблю маму так сильно, что эта любовь переливается через край. Как из бочки. Или до луны и обратно, как в книжке про зайцев, которую мы читали, когда я был маленьким. Бабушку почему-то тревожит, что мы так сильно друг друга любим. Например, мама любит меня зацеловывать. Но, бабушка говорит, что это а) негигиенично, а б) что я мужчина, а мужчину нельзя зацеловывать. Может она случайно зацеловала дедушку до смерти, а потом уничтожила его останки?</a:t>
            </a:r>
          </a:p>
          <a:p>
            <a:pPr marL="171450" indent="-171450" algn="just"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Марика, ты растишь маменькиного сыночка,-говорит бабушка.</a:t>
            </a:r>
          </a:p>
          <a:p>
            <a:pPr marL="171450" indent="-171450" algn="just"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Он и есть мой сыночек, - отвечает мама.</a:t>
            </a:r>
          </a:p>
          <a:p>
            <a:pPr marL="171450" indent="-171450" algn="just"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Он никогда не женится, - парирует бабушка.</a:t>
            </a:r>
          </a:p>
          <a:p>
            <a:pPr marL="171450" indent="-171450" algn="just"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И слава богу, - начинает злиться мама.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Подумай, каково ему будет в жизни? Он слишком нежный и  плачет, как девчонка.</a:t>
            </a:r>
          </a:p>
          <a:p>
            <a:pPr marL="171450" indent="-171450" algn="just"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Это гендерные стереотипы. Мужчина может плакать так же, как и женщина.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Что такое гендерный стереотип, я не знаю, но мама всегда говорит, что плакать не стыдно. Наоборот, нужно обязательно плакать, когда хочется: «чтобы эмоции не накапливались». Поэтому, если уж я хочу плакать, то делаю это по полной программе, в своё удовольствие…»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(С.81-82)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78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81" y="6018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Андрей Жвалевский и Евгения Пастернак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«Банальные истории»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73325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Жвалевский, Андрей Валентинович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Банальные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истории: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[новеллы] / Андрей Жвалевский, Евгения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Пастернак;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иллюстрации Евгении Двоскиной.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Время, 2020. - 240 с. : ил. - (Время - детство!).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10252"/>
            <a:ext cx="2664296" cy="416296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0"/>
            <a:ext cx="137795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313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849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«Полное погружение»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(сборник рассказов)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03" y="1302366"/>
            <a:ext cx="3024336" cy="419340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5661248"/>
            <a:ext cx="3436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Полное погружение: сборник рассказов /Д.Р. Артёмкина, И.Н. Бутенко, Д.В.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Гербек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и др.-Москва: Волчок, 2021.- 95 с.-(Рассказы Волчка).-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03948" y="1196752"/>
            <a:ext cx="49325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Рассказ «Почему я родился»</a:t>
            </a:r>
          </a:p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«Я вспомнил, как недавно родители ссорились из-за меня. Мама сказала, что папа  совсем мной не занимается, не воспитывает. «Вот Виктор из второй квартиры с сыном и в круиз ездил, и в секцию его записал, а наш бегает, как сирота казанская!». Папа тогда сказал: «Мной тоже никто не занимался, и ничего, вырос».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«Может, это я во всём виноват? Ну, что они ссорятся? Может, раньше у них понимание было?.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Всю ночь я не спал, ворочался. Всё думал: что сделать, чтобы папа от нас не ушёл? Потом вспомнил про «сироту казанскую», и совсем расстроился. «А что, если я подкидыш?». У меня давно такое подозрение возникло! Утром я даже не стал их спрашивать, почему они меня родили. Ещё скажут, что я не их, что меня из детдома взяли…».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(С.17-20)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03948" y="3900304"/>
            <a:ext cx="49325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Рассказ «Танец с саблями»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«Добрался я кое-как до дома, усталый и голодный, и сижу такой за письменным столом, думаю над своим поведением и над своей жизнью вообще, которая превратилась в сплошной «Танец с саблями». Тут подошла мама и говорит: «Ты чего такой грустный, двойку, что ли, получил?». «Получил, - говорю , - конечно». «А за что?». «Знаешь, мама я стараюсь такие вещи не запоминать». «Встань, пожалуйста, Федя»,- сказала мне она как-то очень взволнованно. «Начинается», - пронеслось в моей голове. Пронеслось и унеслось в неизвестном направлении. И я встал, приготовившись к самому худшему. А мама просто обняла меня и прижала к себе, крепко-крепко. «Бедный мой мальчик, совсем мы тебя замучили». И мы простояли так, молча, целую минуту, одну из лучших в моей жизни».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(С.26-27)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-5339"/>
            <a:ext cx="137795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837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Гэри Шмидт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«Повнимательнее, Картер Джонс!»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1" y="1268761"/>
            <a:ext cx="3269061" cy="435874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0" y="-4473"/>
            <a:ext cx="137795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60032" y="2132856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 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829267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Шмидт, Гэри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Повнимательнее, Картер Джонс!/Гэри Шмидт; пер. с англ. С.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Силаковой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.- Москва: Розовый Жираф, 2021.- 248 с._ (Вот это книга!).-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872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Энтони Макгоуэн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«Барсук»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88600"/>
            <a:ext cx="2942742" cy="40647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586464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Макгоуэн, Энтони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Барсук/Энтони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Макгоуэн; пер с англ. Дмитрия Карельского; ил. Екатерины Бас.- Москва: Волчок, 2021.-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95с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., ил..- (Братья).- Текст: непосредственный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61791" y="1448055"/>
            <a:ext cx="50897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«Барсуки – это вам не кролики. Просто так в сеть они не ломанутся. Мозгов у них для этого хватает.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Джезбо с приятелями копали вдоль края лощины. Боковых ответвлений у норы не было, так что дело продвигалось быстро. Скоро они доберутся до барсуков и устроят им кровавую баню.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Тут в глубине выхода, возле которого я стоял, мелькнуло что-то чёрное с белым.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Я не понимаю, зачем барсукам этот их чёрно-белый полосатый нос. Маскироваться он им не помогает, наоборот, сразу бросается в глаза. Но, с другой стороны, может, в том-то и фишка: может быть, барсуки – страшно крутые твари, и полоски у них на морде предупреждают встречных, типа, «только тронь – я тебе башку откушу».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 встрече с диким животным – в смысле таким, которое не то чтобы очень часто и видишь, - у меня всегда перехватывает дыхание. Вот и сейчас я на миг забыл о Джезбо с его приятелями.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Собственно, в этот миг на целом свете для меня существовали только я сам и эта ч1рно-белая полосатая мордочка…».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(С.28-30)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37" y="-29623"/>
            <a:ext cx="14017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908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Лановенко Виктор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«Космонавт»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0158"/>
            <a:ext cx="3055165" cy="421305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57332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Лановенко, Виктор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Александрович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Космонавт: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повесть / Виктор Лановенко.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Волчок, 2021. - 160 с. - (Не прислоняться. Юность).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1334930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«Привет. Меня зовут Александр Данилов. Мне шестнадцать лет, рост метр семьдесят три, русский. Надо бы чего-то добавить ещё, но чего, я не знаю. Особых примет у меня не имеется. Короче, я самый обычный. Не лучше других и, наверно, не хуже. В недалёком будущем собираюсь стать космонавтом.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Бабушка моя говорит: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Сашка, у тебя заоблачная  цель. Ты давай не выделывайся, опускайся на землю и живи по-людски. Как все.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 я не хочу как все. Я хочу прославиться на всю страну. А ещё лучше – на весь мир. Чтоб старики почтительно кивали седыми головами, а малышня повторяла: я буду таким, как Александр Данилов, отважным космонавтом, покоряющим просторы Вселенной…».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(С.7-9)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6376" y="116632"/>
            <a:ext cx="1187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16+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827402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016" y="0"/>
            <a:ext cx="8856984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Габриэле Клима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«Комната волка»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60" y="1268760"/>
            <a:ext cx="2926596" cy="40879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7" y="5653633"/>
            <a:ext cx="31189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Клима, Габриэле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Комната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волка [Текст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]: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[роман] / Г. Клима ; перевод с итальянского Юлии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Гиматовой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2019. - 152 с. - (Young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Adult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89665" y="1296444"/>
            <a:ext cx="532859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«Когда он впервые разрисовал стены своей комнаты, стояло лето. Из-за жары было сложно дышать. Нико нарисовал волну, которая накрывала стены, потом обрушивалась словно водопад на постель и отскакивала от неё вверх, как от трамплина. Окружив себя водой, он словно оказался в море, в прохладе, и ему стало легче.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Нико хорошо рисовал, действительно хорошо. Волна была такой идеальной, что казалась настоящей. Этому Нико научился у Дали, школьного учителя по рисованию. Да, учителя звали как известного художника, пусть у него и не было его знаменитых усов. Дали научил Нико работать так, что предметы на его рисунках нельзя было отличить от настоящих. Даже если рисуешь в чёрно-белых тонах, даже если маркером. Ведь если у тебя есть талант, говорил Дали, то больше ничего не нужно. Нико действительно был одарённым: его талант был заметен даже в детстве. Когда-то папа хвалил маленького Нико. Он повторял, что его сын станет художником…».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(С.3-4)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646" y="0"/>
            <a:ext cx="14017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3321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Что  ещё 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можно почитать…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80635"/>
            <a:ext cx="1162530" cy="159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708" y="3184214"/>
            <a:ext cx="1015475" cy="160478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54329"/>
            <a:ext cx="1125896" cy="155881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701" y="1436002"/>
            <a:ext cx="1139940" cy="151449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246" y="3189221"/>
            <a:ext cx="1063682" cy="168903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245" y="5080635"/>
            <a:ext cx="1063682" cy="167150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55" y="1361463"/>
            <a:ext cx="1122633" cy="166357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708" y="5080635"/>
            <a:ext cx="1077597" cy="161254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5587909"/>
            <a:ext cx="136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Юрий Коротков «Абориген»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6016" y="3542918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Габриэле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Клима «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Солнце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сквозь пальцы»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3727584"/>
            <a:ext cx="1691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Энтони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Макгоуэн Щука»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1421" y="1854559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Паласио Р.Дж. «Плутон»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89646" y="3542918"/>
            <a:ext cx="1040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Юлия Яковлева «Глиняные пчёлы»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53" y="5587910"/>
            <a:ext cx="1598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Камель Бенауда «Норман»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9646" y="1992909"/>
            <a:ext cx="144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Зильке Ламбек «Мой друг Отто»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89646" y="5584972"/>
            <a:ext cx="164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Петра Соукупова «Бертик и Чмух»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96" y="1493221"/>
            <a:ext cx="1092475" cy="1502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7704" y="1900725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«Ты моя тайна». Сборник рассказов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32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799" y="-31541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Где можно почитать…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324123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7048"/>
            <a:ext cx="28352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781757"/>
            <a:ext cx="324036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49732" y="3356992"/>
            <a:ext cx="28593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kniguru.info/laureatyi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8"/>
            <a:ext cx="328532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6217863"/>
            <a:ext cx="19155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http://korafest.ru</a:t>
            </a:r>
            <a:r>
              <a:rPr lang="en-US" dirty="0" smtClean="0">
                <a:hlinkClick r:id="rId7"/>
              </a:rPr>
              <a:t>/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4170425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Нина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Дашевская «Промельк»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Евгения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Басова  «Маленький Мук и маленький Игорь»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Елена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Усачева «Это же не страшно»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Мария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Ботева «Самый короткий день» 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Анастасия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Строкина «Данте из Рыбного переулка»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Ая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Эн «Пустое место»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Наталья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Савушкина  «Лицеисты»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Ирина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Богатырёва «Ключ»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Ася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Петрова «Мама и манекен»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Лариса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Романовская «Где твои крылья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?»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Хельга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Патаки «Три электрички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Софья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Ремез  «Семейная тайна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и др.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0985" y="3862648"/>
            <a:ext cx="2859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Короткие рассказы 2020 (тексты)</a:t>
            </a:r>
            <a:endParaRPr lang="ru-RU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020277" y="980728"/>
            <a:ext cx="21237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Лауреаты 2020 (тексты)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48069" y="1412776"/>
            <a:ext cx="1656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1 место –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Мария Якунина «Восьмёрка»</a:t>
            </a:r>
          </a:p>
          <a:p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2 место –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Ева Немеш «Субтитры».</a:t>
            </a:r>
          </a:p>
          <a:p>
            <a:r>
              <a:rPr lang="ru-RU" sz="1200" u="sng" dirty="0" smtClean="0">
                <a:latin typeface="Times New Roman" pitchFamily="18" charset="0"/>
                <a:cs typeface="Times New Roman" pitchFamily="18" charset="0"/>
              </a:rPr>
              <a:t>3 место –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Лилия Волкова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«Театр «Хамелеон»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61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2427</Words>
  <Application>Microsoft Office PowerPoint</Application>
  <PresentationFormat>Экран (4:3)</PresentationFormat>
  <Paragraphs>139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Про мальчишек  и девчонок </vt:lpstr>
      <vt:lpstr>Всероссийская Неделя «Живая классика» в библиотеках 2021-2022 г.</vt:lpstr>
      <vt:lpstr>КРЯКК – 2021 «Мужское и женское. Трансформация социальных ролей в современном обществе»</vt:lpstr>
      <vt:lpstr>Про мальчиков,  парней и юношей</vt:lpstr>
      <vt:lpstr>Анна Анисимова  «Кедровый слоник»</vt:lpstr>
      <vt:lpstr>               Уида                    «Фламандский пёс»</vt:lpstr>
      <vt:lpstr>Ульф Старк «Маленькая повесть о любви»</vt:lpstr>
      <vt:lpstr>Анна Красильщик  «Давай поедем в Уналашку»</vt:lpstr>
      <vt:lpstr>Андрей Жвалевский и Евгения Пастернак «Банальные истории»</vt:lpstr>
      <vt:lpstr>«Полное погружение»  (сборник рассказов)</vt:lpstr>
      <vt:lpstr>Гэри Шмидт  «Повнимательнее, Картер Джонс!»</vt:lpstr>
      <vt:lpstr>Энтони Макгоуэн «Барсук»</vt:lpstr>
      <vt:lpstr>Лановенко Виктор «Космонавт»</vt:lpstr>
      <vt:lpstr>Габриэле Клима «Комната волка»</vt:lpstr>
      <vt:lpstr>Что  ещё можно почитать…</vt:lpstr>
      <vt:lpstr>Где можно почитать…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мальчишек и девчонок </dc:title>
  <dc:creator>Хомицкая Любовь Николаевна</dc:creator>
  <cp:lastModifiedBy>Хомицкая Любовь Николаевна</cp:lastModifiedBy>
  <cp:revision>51</cp:revision>
  <cp:lastPrinted>2021-11-25T10:23:42Z</cp:lastPrinted>
  <dcterms:created xsi:type="dcterms:W3CDTF">2021-11-18T07:39:57Z</dcterms:created>
  <dcterms:modified xsi:type="dcterms:W3CDTF">2021-11-25T10:28:38Z</dcterms:modified>
</cp:coreProperties>
</file>