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26.04.2022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26.04.2022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26.04.2022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26.04.2022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26.04.2022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png"/><Relationship Id="rId3" Type="http://schemas.openxmlformats.org/officeDocument/2006/relationships/image" Target="../media/image4.pn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jpeg"/><Relationship Id="rId4" Type="http://schemas.openxmlformats.org/officeDocument/2006/relationships/image" Target="../media/image14.png"/><Relationship Id="rId9" Type="http://schemas.openxmlformats.org/officeDocument/2006/relationships/image" Target="../media/image19.png"/><Relationship Id="rId1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https://mirknig.eu/image/cache/Rech/malchik-iz-leningrada-1200x63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863" y="117475"/>
            <a:ext cx="8802687" cy="662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07975" y="3573016"/>
            <a:ext cx="5523904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C00000"/>
                </a:solidFill>
                <a:latin typeface="Comic Sans MS" pitchFamily="66" charset="0"/>
              </a:rPr>
              <a:t>Память о войне нам книга оставляет</a:t>
            </a:r>
          </a:p>
          <a:p>
            <a:pPr algn="ctr"/>
            <a:r>
              <a:rPr lang="ru-RU" b="1" dirty="0" smtClean="0">
                <a:solidFill>
                  <a:schemeClr val="bg1"/>
                </a:solidFill>
                <a:latin typeface="Comic Sans MS" pitchFamily="66" charset="0"/>
              </a:rPr>
              <a:t>(книжные полки)</a:t>
            </a:r>
            <a:endParaRPr lang="ru-RU" b="1" dirty="0">
              <a:solidFill>
                <a:schemeClr val="bg1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81398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6632"/>
            <a:ext cx="8801580" cy="66247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78" t="20384" r="14249" b="24182"/>
          <a:stretch/>
        </p:blipFill>
        <p:spPr bwMode="auto">
          <a:xfrm>
            <a:off x="193407" y="2132856"/>
            <a:ext cx="4306586" cy="4392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59377" y="188640"/>
            <a:ext cx="44644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latin typeface="Comic Sans MS" pitchFamily="66" charset="0"/>
              </a:rPr>
              <a:t>Младшим школьникам</a:t>
            </a:r>
            <a:endParaRPr lang="ru-RU" sz="2800" b="1" dirty="0">
              <a:solidFill>
                <a:srgbClr val="C00000"/>
              </a:solidFill>
              <a:latin typeface="Comic Sans MS" pitchFamily="66" charset="0"/>
            </a:endParaRPr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05" r="30670"/>
          <a:stretch/>
        </p:blipFill>
        <p:spPr bwMode="auto">
          <a:xfrm>
            <a:off x="380463" y="980728"/>
            <a:ext cx="1084131" cy="1475755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8814" y="967509"/>
            <a:ext cx="1132985" cy="1510647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953214"/>
            <a:ext cx="1524942" cy="1524942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67" b="6896"/>
          <a:stretch/>
        </p:blipFill>
        <p:spPr bwMode="auto">
          <a:xfrm>
            <a:off x="1722984" y="2795512"/>
            <a:ext cx="1264278" cy="1616845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970" y="2795512"/>
            <a:ext cx="1213694" cy="1585084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0821" y="2910978"/>
            <a:ext cx="1113147" cy="1516016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0" name="Picture 12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75" t="22134" r="30444" b="23725"/>
          <a:stretch/>
        </p:blipFill>
        <p:spPr bwMode="auto">
          <a:xfrm>
            <a:off x="363384" y="4877819"/>
            <a:ext cx="1101210" cy="1487522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1" name="Picture 13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0825" y="4756544"/>
            <a:ext cx="1296144" cy="1602505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2" name="Picture 14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3" y="4673808"/>
            <a:ext cx="1320704" cy="1663360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67164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6632"/>
            <a:ext cx="8801580" cy="66247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78" t="20384" r="14249" b="24182"/>
          <a:stretch/>
        </p:blipFill>
        <p:spPr bwMode="auto">
          <a:xfrm>
            <a:off x="193406" y="2132856"/>
            <a:ext cx="4450601" cy="4392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259632" y="329550"/>
            <a:ext cx="25202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latin typeface="Comic Sans MS" pitchFamily="66" charset="0"/>
              </a:rPr>
              <a:t>Подросткам</a:t>
            </a:r>
            <a:endParaRPr lang="ru-RU" sz="2800" b="1" dirty="0">
              <a:solidFill>
                <a:srgbClr val="C00000"/>
              </a:solidFill>
              <a:latin typeface="Comic Sans MS" pitchFamily="66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8704" y="4655898"/>
            <a:ext cx="1363655" cy="1661181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238" y="931613"/>
            <a:ext cx="1033394" cy="1549466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3354" y="925047"/>
            <a:ext cx="1063141" cy="1556032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8811" y="917172"/>
            <a:ext cx="1046667" cy="1571782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95" t="17388" r="27095" b="16920"/>
          <a:stretch/>
        </p:blipFill>
        <p:spPr bwMode="auto">
          <a:xfrm>
            <a:off x="3483298" y="938313"/>
            <a:ext cx="1066625" cy="1529500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2873" y="3051397"/>
            <a:ext cx="991133" cy="1368230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4072" y="3033990"/>
            <a:ext cx="984408" cy="1385637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2" name="Picture 10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9546" y="3051397"/>
            <a:ext cx="870376" cy="1368230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3" name="Picture 11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564" y="4682531"/>
            <a:ext cx="1240108" cy="1634548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4" name="Picture 12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181" y="2985425"/>
            <a:ext cx="1031173" cy="1432874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5" name="Picture 13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9692" y="4757849"/>
            <a:ext cx="1138238" cy="1559230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808039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50</TotalTime>
  <Words>13</Words>
  <Application>Microsoft Office PowerPoint</Application>
  <PresentationFormat>Экран (4:3)</PresentationFormat>
  <Paragraphs>4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Апекс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Хомицкая Любовь Николаевна</dc:creator>
  <cp:lastModifiedBy>Хомицкая Любовь Николаевна</cp:lastModifiedBy>
  <cp:revision>8</cp:revision>
  <dcterms:created xsi:type="dcterms:W3CDTF">2022-04-26T04:11:32Z</dcterms:created>
  <dcterms:modified xsi:type="dcterms:W3CDTF">2022-04-26T07:53:16Z</dcterms:modified>
</cp:coreProperties>
</file>