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70" r:id="rId2"/>
    <p:sldId id="256" r:id="rId3"/>
    <p:sldId id="257" r:id="rId4"/>
    <p:sldId id="269" r:id="rId5"/>
    <p:sldId id="262" r:id="rId6"/>
    <p:sldId id="258" r:id="rId7"/>
    <p:sldId id="271" r:id="rId8"/>
    <p:sldId id="272" r:id="rId9"/>
    <p:sldId id="259" r:id="rId10"/>
    <p:sldId id="260" r:id="rId11"/>
    <p:sldId id="263" r:id="rId12"/>
    <p:sldId id="265" r:id="rId13"/>
    <p:sldId id="266" r:id="rId14"/>
    <p:sldId id="264" r:id="rId15"/>
    <p:sldId id="267" r:id="rId16"/>
    <p:sldId id="268" r:id="rId17"/>
    <p:sldId id="273" r:id="rId18"/>
    <p:sldId id="274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4434529_28-p-temnii-fon-so-zvezdami-3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1614793246_88-p-fon-dlya-detskoi-knigi-1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04"/>
            <a:ext cx="8072494" cy="59293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357166"/>
            <a:ext cx="4714908" cy="37862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785784" y="4500570"/>
            <a:ext cx="6669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Мак 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Гагельдонк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5429264"/>
            <a:ext cx="6786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Познавательная серия «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Wow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!»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9" name="Рисунок 8" descr="Сним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83504">
            <a:off x="7436364" y="340520"/>
            <a:ext cx="1285884" cy="1472456"/>
          </a:xfrm>
          <a:prstGeom prst="rect">
            <a:avLst/>
          </a:prstGeom>
        </p:spPr>
      </p:pic>
      <p:pic>
        <p:nvPicPr>
          <p:cNvPr id="10" name="Рисунок 9" descr="Снимок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1928802"/>
            <a:ext cx="1532103" cy="1643050"/>
          </a:xfrm>
          <a:prstGeom prst="rect">
            <a:avLst/>
          </a:prstGeom>
        </p:spPr>
      </p:pic>
      <p:pic>
        <p:nvPicPr>
          <p:cNvPr id="11" name="Рисунок 10" descr="Снимок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91435">
            <a:off x="679156" y="1508498"/>
            <a:ext cx="1500198" cy="1714512"/>
          </a:xfrm>
          <a:prstGeom prst="rect">
            <a:avLst/>
          </a:prstGeom>
        </p:spPr>
      </p:pic>
      <p:pic>
        <p:nvPicPr>
          <p:cNvPr id="12" name="Рисунок 11" descr="Снимок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40044" y="3753756"/>
            <a:ext cx="1454539" cy="16025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 descr="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Рисунок 12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85728"/>
            <a:ext cx="1886213" cy="1981477"/>
          </a:xfrm>
          <a:prstGeom prst="rect">
            <a:avLst/>
          </a:prstGeom>
        </p:spPr>
      </p:pic>
      <p:pic>
        <p:nvPicPr>
          <p:cNvPr id="14" name="Рисунок 13" descr="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4000504"/>
            <a:ext cx="4500594" cy="2714644"/>
          </a:xfrm>
          <a:prstGeom prst="rect">
            <a:avLst/>
          </a:prstGeom>
        </p:spPr>
      </p:pic>
      <p:pic>
        <p:nvPicPr>
          <p:cNvPr id="15" name="Рисунок 14" descr="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6578" y="214290"/>
            <a:ext cx="2214578" cy="3048426"/>
          </a:xfrm>
          <a:prstGeom prst="rect">
            <a:avLst/>
          </a:prstGeom>
        </p:spPr>
      </p:pic>
      <p:pic>
        <p:nvPicPr>
          <p:cNvPr id="16" name="Рисунок 15" descr="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6050" y="1500174"/>
            <a:ext cx="2286281" cy="31532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-.jpg_q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" name="Рисунок 8" descr="Сним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357298"/>
            <a:ext cx="5921727" cy="550070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нимок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6572296" cy="6357958"/>
          </a:xfrm>
        </p:spPr>
      </p:pic>
      <p:pic>
        <p:nvPicPr>
          <p:cNvPr id="5" name="Рисунок 4" descr="Снимо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3071810"/>
            <a:ext cx="6572296" cy="3500462"/>
          </a:xfrm>
          <a:prstGeom prst="rect">
            <a:avLst/>
          </a:prstGeom>
        </p:spPr>
      </p:pic>
      <p:pic>
        <p:nvPicPr>
          <p:cNvPr id="6" name="Рисунок 5" descr="Снимок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85728"/>
            <a:ext cx="8572560" cy="62865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lXtuD5LSM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10920_1421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226229" y="-1226229"/>
            <a:ext cx="6834452" cy="9286909"/>
          </a:xfrm>
        </p:spPr>
      </p:pic>
      <p:pic>
        <p:nvPicPr>
          <p:cNvPr id="5" name="Рисунок 4" descr="2.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57751" cy="6858000"/>
          </a:xfrm>
          <a:prstGeom prst="rect">
            <a:avLst/>
          </a:prstGeom>
        </p:spPr>
      </p:pic>
      <p:pic>
        <p:nvPicPr>
          <p:cNvPr id="6" name="Рисунок 5" descr="3.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0"/>
            <a:ext cx="452341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10920_1421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54775" y="-1154775"/>
            <a:ext cx="6834452" cy="9144001"/>
          </a:xfrm>
        </p:spPr>
      </p:pic>
      <p:pic>
        <p:nvPicPr>
          <p:cNvPr id="5" name="Рисунок 4" descr="4.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2357430"/>
            <a:ext cx="4643470" cy="45005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xhtKJlOF4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Сним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572560" cy="6143668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4434529_28-p-temnii-fon-so-zvezdami-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Снимок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285728"/>
            <a:ext cx="6094194" cy="614364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714356"/>
            <a:ext cx="8501122" cy="5072098"/>
          </a:xfr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42852"/>
            <a:ext cx="5143536" cy="1357322"/>
          </a:xfr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785786" y="1857364"/>
            <a:ext cx="2643206" cy="1428760"/>
          </a:xfrm>
          <a:prstGeom prst="wedgeRoundRect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857224" y="4143380"/>
            <a:ext cx="2643206" cy="1500198"/>
          </a:xfrm>
          <a:prstGeom prst="wedgeRoundRectCallout">
            <a:avLst>
              <a:gd name="adj1" fmla="val -20507"/>
              <a:gd name="adj2" fmla="val 61925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214942" y="1785926"/>
            <a:ext cx="2786082" cy="1643074"/>
          </a:xfrm>
          <a:prstGeom prst="wedgeRoundRect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286380" y="4143380"/>
            <a:ext cx="2714644" cy="1643074"/>
          </a:xfrm>
          <a:prstGeom prst="wedgeRoundRect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в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2000240"/>
            <a:ext cx="1857388" cy="1123413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4" name="Рисунок 13" descr="в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4429132"/>
            <a:ext cx="1785950" cy="1143008"/>
          </a:xfrm>
          <a:prstGeom prst="rect">
            <a:avLst/>
          </a:prstGeom>
        </p:spPr>
      </p:pic>
      <p:pic>
        <p:nvPicPr>
          <p:cNvPr id="15" name="Рисунок 14" descr="в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94" y="1928802"/>
            <a:ext cx="2000264" cy="1143008"/>
          </a:xfrm>
          <a:prstGeom prst="rect">
            <a:avLst/>
          </a:prstGeom>
        </p:spPr>
      </p:pic>
      <p:pic>
        <p:nvPicPr>
          <p:cNvPr id="16" name="Рисунок 15" descr="в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446" y="4357694"/>
            <a:ext cx="1785950" cy="11430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3D1E"/>
                                      </p:to>
                                    </p:animClr>
                                    <p:set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3D1E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AD51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3D1E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8280920" cy="6408712"/>
          </a:xfr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3402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Ev64uQOCK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х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429256" cy="5572140"/>
          </a:xfrm>
        </p:spPr>
      </p:pic>
      <p:pic>
        <p:nvPicPr>
          <p:cNvPr id="5" name="Рисунок 4" descr="э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192" y="1714488"/>
            <a:ext cx="5337808" cy="51435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L4Wgdesul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5d517238095444b71eae65749464cb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71802" cy="3357562"/>
          </a:xfrm>
          <a:prstGeom prst="rect">
            <a:avLst/>
          </a:prstGeom>
        </p:spPr>
      </p:pic>
      <p:pic>
        <p:nvPicPr>
          <p:cNvPr id="5" name="Рисунок 4" descr="Снимок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0"/>
            <a:ext cx="3332849" cy="3214710"/>
          </a:xfrm>
          <a:prstGeom prst="rect">
            <a:avLst/>
          </a:prstGeom>
        </p:spPr>
      </p:pic>
      <p:pic>
        <p:nvPicPr>
          <p:cNvPr id="6" name="Рисунок 5" descr="Безымянный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468" y="0"/>
            <a:ext cx="3448532" cy="3214686"/>
          </a:xfrm>
          <a:prstGeom prst="rect">
            <a:avLst/>
          </a:prstGeom>
        </p:spPr>
      </p:pic>
      <p:pic>
        <p:nvPicPr>
          <p:cNvPr id="7" name="Рисунок 6" descr="1445845113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14686"/>
            <a:ext cx="3285965" cy="3643314"/>
          </a:xfrm>
          <a:prstGeom prst="rect">
            <a:avLst/>
          </a:prstGeom>
        </p:spPr>
      </p:pic>
      <p:pic>
        <p:nvPicPr>
          <p:cNvPr id="8" name="Рисунок 7" descr="Снимок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78" y="3214686"/>
            <a:ext cx="3708898" cy="36433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701" y="2571744"/>
            <a:ext cx="3747299" cy="4286256"/>
          </a:xfrm>
          <a:prstGeom prst="rect">
            <a:avLst/>
          </a:prstGeom>
        </p:spPr>
      </p:pic>
      <p:pic>
        <p:nvPicPr>
          <p:cNvPr id="3" name="Рисунок 2" descr="Снимок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32368" cy="3929066"/>
          </a:xfrm>
          <a:prstGeom prst="rect">
            <a:avLst/>
          </a:prstGeom>
        </p:spPr>
      </p:pic>
      <p:pic>
        <p:nvPicPr>
          <p:cNvPr id="4" name="Рисунок 3" descr="Безымянный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46" y="1928802"/>
            <a:ext cx="3486637" cy="383911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2465834_9-p-seraya-myataya-bumaga-fon-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97850014641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5" y="357166"/>
            <a:ext cx="5143537" cy="614366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2465834_9-p-seraya-myataya-bumaga-fon-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65B04C-0038-41D4-95B0-CEA408029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40960" cy="61206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2465834_9-p-seraya-myataya-bumaga-fon-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8478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5223581" cy="3643338"/>
          </a:xfrm>
          <a:prstGeom prst="rect">
            <a:avLst/>
          </a:prstGeom>
        </p:spPr>
      </p:pic>
      <p:pic>
        <p:nvPicPr>
          <p:cNvPr id="4" name="Рисунок 3" descr="Безы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2643182"/>
            <a:ext cx="3267531" cy="39343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2465834_9-p-seraya-myataya-bumaga-fon-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AD44D8-AEA7-42AF-9005-524E9DCCE6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8568952" cy="64087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1A7754-ADB3-4D94-8E58-1114B46D72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5527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38D954-9879-47F6-BE01-A4695D4CB2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5527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1243</TotalTime>
  <Words>8</Words>
  <Application>Microsoft Office PowerPoint</Application>
  <PresentationFormat>Экран (4:3)</PresentationFormat>
  <Paragraphs>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Пользователь</cp:lastModifiedBy>
  <cp:revision>77</cp:revision>
  <dcterms:created xsi:type="dcterms:W3CDTF">2021-09-04T08:10:52Z</dcterms:created>
  <dcterms:modified xsi:type="dcterms:W3CDTF">2021-09-26T17:42:36Z</dcterms:modified>
</cp:coreProperties>
</file>