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58" r:id="rId13"/>
    <p:sldId id="259" r:id="rId14"/>
    <p:sldId id="260" r:id="rId15"/>
    <p:sldId id="262" r:id="rId16"/>
    <p:sldId id="261" r:id="rId17"/>
    <p:sldId id="263" r:id="rId18"/>
    <p:sldId id="264" r:id="rId19"/>
    <p:sldId id="265" r:id="rId20"/>
    <p:sldId id="266" r:id="rId21"/>
    <p:sldId id="267" r:id="rId22"/>
    <p:sldId id="26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471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98EA9-DCD6-405E-A24A-D2327A8894A6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66FCD-71E5-4ADE-9169-15F96F7676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A66FCD-71E5-4ADE-9169-15F96F767694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1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http://rpp.nashaucheba.ru/pars_docs/refs/87/86751/img11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lum bright="10000"/>
          </a:blip>
          <a:srcRect l="6615" t="5040" r="7391" b="10541"/>
          <a:stretch>
            <a:fillRect/>
          </a:stretch>
        </p:blipFill>
        <p:spPr bwMode="auto">
          <a:xfrm flipH="1">
            <a:off x="467544" y="260648"/>
            <a:ext cx="6984776" cy="5142637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187624" y="5476582"/>
            <a:ext cx="752432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Если бы мне было дано повторить жизнь, – я бы выбрал ту же самую, очень насыщенную событиями, радостями, победами, поражениями, восторгами и горестями утрат…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В. П. Астафьев.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 descr="http://buksel.ru/covers/906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4365104"/>
            <a:ext cx="1778792" cy="2322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12" name="Picture 16" descr="http://img.gdeslon.ru/commodities/big/d21e/6b67a20fc91008790f85a2088971.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88640"/>
            <a:ext cx="1388954" cy="2016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6" name="Picture 10" descr="https://s3.amazonaws.com/akrosta/archive/2016-06-28/801e17069a4e057652fddc4c0b977bd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2852936"/>
            <a:ext cx="1661055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1691680" y="0"/>
            <a:ext cx="57606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Игра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«Литературное путешествие по </a:t>
            </a:r>
            <a:r>
              <a:rPr lang="ru-R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затесям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Виктора Петровича Астафьева»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098" name="Picture 2" descr="http://gapeenko.net/wp-content/uploads/2017/04/vasutkino-ozero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60648"/>
            <a:ext cx="1659065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http://www.pelesosmokykla.lt/userfiles/image/astafiev.jpg"/>
          <p:cNvPicPr>
            <a:picLocks noChangeAspect="1" noChangeArrowheads="1"/>
          </p:cNvPicPr>
          <p:nvPr/>
        </p:nvPicPr>
        <p:blipFill>
          <a:blip r:embed="rId6" cstate="print"/>
          <a:srcRect l="2554" t="2000" r="2962" b="4000"/>
          <a:stretch>
            <a:fillRect/>
          </a:stretch>
        </p:blipFill>
        <p:spPr bwMode="auto">
          <a:xfrm>
            <a:off x="467544" y="2276872"/>
            <a:ext cx="1757301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2" name="Picture 6" descr="http://900igr.net/up/datai/67848/0004-007-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760" y="2852936"/>
            <a:ext cx="1511905" cy="2303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411760" y="4509120"/>
            <a:ext cx="13681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Виктор Астафьев</a:t>
            </a:r>
          </a:p>
          <a:p>
            <a:pPr algn="ctr"/>
            <a:endParaRPr lang="ru-RU" sz="5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Фотография, на которой меня нет</a:t>
            </a:r>
            <a:endParaRPr lang="ru-RU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4" name="Picture 8" descr="https://bookz.ru/authors/astaf_ev-viktor/kon_-s-r_172/i_00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63888" y="4941168"/>
            <a:ext cx="2049240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707904" y="5517232"/>
            <a:ext cx="11512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Гирманча</a:t>
            </a:r>
            <a:r>
              <a:rPr lang="ru-RU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algn="ctr"/>
            <a:r>
              <a:rPr lang="ru-RU" sz="11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находит друзей</a:t>
            </a:r>
            <a:endParaRPr lang="ru-RU" sz="11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1" name="Picture 10" descr="https://im0-tub-ru.yandex.net/i?id=df7cc8b14813c038981d7491b26f206c&amp;n=33&amp;h=215&amp;w=16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24128" y="3645024"/>
            <a:ext cx="1626887" cy="2119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8" name="Picture 12" descr="http://nlampa.ru/wp-content/uploads/2017/02/212814532.jpg"/>
          <p:cNvPicPr>
            <a:picLocks noChangeAspect="1" noChangeArrowheads="1"/>
          </p:cNvPicPr>
          <p:nvPr/>
        </p:nvPicPr>
        <p:blipFill>
          <a:blip r:embed="rId10" cstate="print"/>
          <a:srcRect l="1867" t="4110" b="1370"/>
          <a:stretch>
            <a:fillRect/>
          </a:stretch>
        </p:blipFill>
        <p:spPr bwMode="auto">
          <a:xfrm>
            <a:off x="899592" y="4437112"/>
            <a:ext cx="1645675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14" name="Picture 18" descr="http://detectivebooks.ru/img/d/?src=5341918&amp;i=20&amp;ext=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32240" y="2276872"/>
            <a:ext cx="2016224" cy="1616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6660232" y="2420888"/>
            <a:ext cx="10454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Монах в </a:t>
            </a:r>
          </a:p>
          <a:p>
            <a:pPr algn="ctr"/>
            <a:r>
              <a:rPr 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новых штанах</a:t>
            </a:r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44008" y="2852936"/>
            <a:ext cx="13981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Бабушка с малиной</a:t>
            </a:r>
            <a:endParaRPr lang="ru-RU" sz="11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otvet.imgsmail.ru/download/u_50b5118f8e8c2ec38ac0b14799e22663_800.jpg"/>
          <p:cNvPicPr>
            <a:picLocks noChangeAspect="1" noChangeArrowheads="1"/>
          </p:cNvPicPr>
          <p:nvPr/>
        </p:nvPicPr>
        <p:blipFill>
          <a:blip r:embed="rId2" cstate="print">
            <a:lum bright="40000" contrast="-30000"/>
          </a:blip>
          <a:srcRect l="14407" r="106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788499" y="908720"/>
            <a:ext cx="3567002" cy="144655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ru-RU" sz="8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Вилок</a:t>
            </a:r>
            <a:endParaRPr lang="ru-RU" sz="8800" b="1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otvet.imgsmail.ru/download/u_50b5118f8e8c2ec38ac0b14799e22663_800.jpg"/>
          <p:cNvPicPr>
            <a:picLocks noChangeAspect="1" noChangeArrowheads="1"/>
          </p:cNvPicPr>
          <p:nvPr/>
        </p:nvPicPr>
        <p:blipFill>
          <a:blip r:embed="rId2" cstate="print">
            <a:lum bright="40000" contrast="-30000"/>
          </a:blip>
          <a:srcRect l="14407" r="106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26271" y="980728"/>
            <a:ext cx="5091458" cy="144655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ru-RU" sz="8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Самопал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otvet.imgsmail.ru/download/u_50b5118f8e8c2ec38ac0b14799e22663_800.jpg"/>
          <p:cNvPicPr>
            <a:picLocks noChangeAspect="1" noChangeArrowheads="1"/>
          </p:cNvPicPr>
          <p:nvPr/>
        </p:nvPicPr>
        <p:blipFill>
          <a:blip r:embed="rId2" cstate="print">
            <a:lum bright="40000" contrast="-30000"/>
          </a:blip>
          <a:srcRect l="14407" r="106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57667" y="980728"/>
            <a:ext cx="4028667" cy="144655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ru-RU" sz="8800" b="1" dirty="0" err="1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Туесок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otvet.imgsmail.ru/download/u_50b5118f8e8c2ec38ac0b14799e22663_800.jpg"/>
          <p:cNvPicPr>
            <a:picLocks noChangeAspect="1" noChangeArrowheads="1"/>
          </p:cNvPicPr>
          <p:nvPr/>
        </p:nvPicPr>
        <p:blipFill>
          <a:blip r:embed="rId2" cstate="print">
            <a:lum bright="40000" contrast="-30000"/>
          </a:blip>
          <a:srcRect l="14407" r="106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45609" y="1052736"/>
            <a:ext cx="665278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b="1" dirty="0" err="1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Верхосытка</a:t>
            </a:r>
            <a:endParaRPr lang="ru-RU" sz="8800" b="1" dirty="0" smtClean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otvet.imgsmail.ru/download/u_50b5118f8e8c2ec38ac0b14799e22663_800.jpg"/>
          <p:cNvPicPr>
            <a:picLocks noChangeAspect="1" noChangeArrowheads="1"/>
          </p:cNvPicPr>
          <p:nvPr/>
        </p:nvPicPr>
        <p:blipFill>
          <a:blip r:embed="rId2" cstate="print">
            <a:lum bright="40000" contrast="-30000"/>
          </a:blip>
          <a:srcRect l="14407" r="106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94876" y="1052736"/>
            <a:ext cx="615424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b="1" dirty="0" err="1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Черепушка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otvet.imgsmail.ru/download/u_50b5118f8e8c2ec38ac0b14799e22663_800.jpg"/>
          <p:cNvPicPr>
            <a:picLocks noChangeAspect="1" noChangeArrowheads="1"/>
          </p:cNvPicPr>
          <p:nvPr/>
        </p:nvPicPr>
        <p:blipFill>
          <a:blip r:embed="rId2" cstate="print">
            <a:lum bright="40000" contrast="-30000"/>
          </a:blip>
          <a:srcRect l="14407" r="106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39752" y="1052736"/>
            <a:ext cx="443262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b="1" dirty="0" err="1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Шаньга</a:t>
            </a:r>
            <a:r>
              <a:rPr lang="ru-RU" sz="8800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8800" dirty="0"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otvet.imgsmail.ru/download/u_50b5118f8e8c2ec38ac0b14799e22663_800.jpg"/>
          <p:cNvPicPr>
            <a:picLocks noChangeAspect="1" noChangeArrowheads="1"/>
          </p:cNvPicPr>
          <p:nvPr/>
        </p:nvPicPr>
        <p:blipFill>
          <a:blip r:embed="rId2" cstate="print">
            <a:lum bright="40000" contrast="-30000"/>
          </a:blip>
          <a:srcRect l="14407" r="106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67744" y="1052736"/>
            <a:ext cx="459132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b="1" dirty="0" err="1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Катанки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otvet.imgsmail.ru/download/u_50b5118f8e8c2ec38ac0b14799e22663_800.jpg"/>
          <p:cNvPicPr>
            <a:picLocks noChangeAspect="1" noChangeArrowheads="1"/>
          </p:cNvPicPr>
          <p:nvPr/>
        </p:nvPicPr>
        <p:blipFill>
          <a:blip r:embed="rId2" cstate="print">
            <a:lum bright="40000" contrast="-30000"/>
          </a:blip>
          <a:srcRect l="14407" r="106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827584" y="1124744"/>
            <a:ext cx="752321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b="1" dirty="0" err="1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Лампасейки</a:t>
            </a:r>
            <a:r>
              <a:rPr lang="ru-RU" sz="8800" b="1" dirty="0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otvet.imgsmail.ru/download/u_50b5118f8e8c2ec38ac0b14799e22663_800.jpg"/>
          <p:cNvPicPr>
            <a:picLocks noChangeAspect="1" noChangeArrowheads="1"/>
          </p:cNvPicPr>
          <p:nvPr/>
        </p:nvPicPr>
        <p:blipFill>
          <a:blip r:embed="rId2" cstate="print">
            <a:lum bright="40000" contrast="-30000"/>
          </a:blip>
          <a:srcRect l="14407" r="106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94774" y="1052736"/>
            <a:ext cx="455445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b="1" dirty="0" err="1" smtClean="0">
                <a:ln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Жалица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otvet.imgsmail.ru/download/u_50b5118f8e8c2ec38ac0b14799e22663_800.jpg"/>
          <p:cNvPicPr>
            <a:picLocks noChangeAspect="1" noChangeArrowheads="1"/>
          </p:cNvPicPr>
          <p:nvPr/>
        </p:nvPicPr>
        <p:blipFill>
          <a:blip r:embed="rId2" cstate="print">
            <a:lum bright="40000" contrast="-30000"/>
          </a:blip>
          <a:srcRect l="14407" r="106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83568" y="404664"/>
            <a:ext cx="202972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Вилок</a:t>
            </a:r>
            <a:endParaRPr lang="ru-RU" sz="4800" b="1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060848"/>
            <a:ext cx="37112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Верхосытка</a:t>
            </a:r>
            <a:endParaRPr lang="ru-RU" sz="4800" b="1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077072"/>
            <a:ext cx="25875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Катанки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87824" y="980728"/>
            <a:ext cx="28600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Самопал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87824" y="3068960"/>
            <a:ext cx="34387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Черепушка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83768" y="5085184"/>
            <a:ext cx="41216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Лампасейки</a:t>
            </a:r>
            <a:r>
              <a:rPr lang="ru-RU" sz="3600" b="1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44208" y="1628800"/>
            <a:ext cx="22797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Туесок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516216" y="3933056"/>
            <a:ext cx="24160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Шаньга</a:t>
            </a:r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372200" y="5877272"/>
            <a:ext cx="25683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Жалица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47056" y="548680"/>
            <a:ext cx="8496944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Вблизи какой реки происходят события рассказа «</a:t>
            </a:r>
            <a:r>
              <a:rPr kumimoji="0" lang="ru-RU" sz="4000" b="1" i="0" u="none" strike="noStrike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Васюткино</a:t>
            </a: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озеро»?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5116513" marR="0" lvl="0" indent="-6365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Лена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5116513" marR="0" lvl="0" indent="-6365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Амур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5116513" marR="0" lvl="0" indent="-6365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Ангара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5116513" marR="0" lvl="0" indent="-6365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Енисей</a:t>
            </a:r>
            <a:endParaRPr kumimoji="0" lang="ru-RU" sz="4000" b="1" i="0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0242" name="Picture 2" descr="http://5klassnik.ru/wp-content/uploads/2017/10/1501517675_a73c028552b0ba6539ce337a34ad7ba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564904"/>
            <a:ext cx="3907217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zooclub.ru/skat/img.php?w=650&amp;h=600&amp;img=./attach/13000/139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068960"/>
            <a:ext cx="5485644" cy="3358902"/>
          </a:xfrm>
          <a:prstGeom prst="rect">
            <a:avLst/>
          </a:prstGeom>
          <a:noFill/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9512" y="836712"/>
            <a:ext cx="849694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Продолжите название рассказа «Зачем я убил…»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903288" marR="0" lvl="0" indent="-82073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Коростеля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903288" marR="0" lvl="0" indent="-82073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Куропатку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903288" marR="0" lvl="0" indent="-82073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Фазана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903288" marR="0" lvl="0" indent="-82073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Голубя</a:t>
            </a:r>
            <a:endParaRPr kumimoji="0" lang="ru-RU" sz="4000" b="1" i="0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mirror7.ru.indbooks.in/wp-content/uploads/2016/0198178/i_006.jpg"/>
          <p:cNvPicPr>
            <a:picLocks noChangeAspect="1" noChangeArrowheads="1"/>
          </p:cNvPicPr>
          <p:nvPr/>
        </p:nvPicPr>
        <p:blipFill>
          <a:blip r:embed="rId2" cstate="print"/>
          <a:srcRect l="1100" b="5039"/>
          <a:stretch>
            <a:fillRect/>
          </a:stretch>
        </p:blipFill>
        <p:spPr bwMode="auto">
          <a:xfrm>
            <a:off x="3203848" y="3303315"/>
            <a:ext cx="5652120" cy="3554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-972616" y="260648"/>
            <a:ext cx="730830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Гирманча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– это: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2709863" marR="0" lvl="0" indent="-7429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Старый рыбак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2709863" marR="0" lvl="0" indent="-7429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Мальчик-эвенк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2709863" marR="0" lvl="0" indent="-7429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Вид растения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2709863" marR="0" lvl="0" indent="-7429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Кличка собаки</a:t>
            </a:r>
            <a:endParaRPr kumimoji="0" lang="ru-RU" sz="4000" b="1" i="0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95536" y="312912"/>
            <a:ext cx="8496944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Что принесла в клюве мама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стрижиха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своим птенцам?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1076325" marR="0" lvl="0" indent="-8096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Червячка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1076325" marR="0" lvl="0" indent="-8096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Капельку дождя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1076325" marR="0" lvl="0" indent="-8096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Жучка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1076325" marR="0" lvl="0" indent="-8096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Пшеничное </a:t>
            </a:r>
          </a:p>
          <a:p>
            <a:pPr marL="1076325" marR="0" lvl="0" indent="-8096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kumimoji="0" lang="ru-RU" sz="4000" b="1" i="0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зёрнышко</a:t>
            </a:r>
            <a:endParaRPr kumimoji="0" lang="ru-RU" sz="4000" b="1" i="0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7170" name="Picture 2" descr="http://fb.ru/misc/i/gallery/40481/15061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276872"/>
            <a:ext cx="2880320" cy="4262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47056" y="260648"/>
            <a:ext cx="8496944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Что должен был сделать Витька, чтобы бабушка из города привезла ему пряник «конем»?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2686050" marR="0" lvl="0" indent="-6254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Собрать землянику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2686050" marR="0" lvl="0" indent="-6254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Убрать в доме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2686050" marR="0" lvl="0" indent="-6254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Сходить за водой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2686050" marR="0" lvl="0" indent="-62547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Перебрать картошку</a:t>
            </a:r>
            <a:endParaRPr kumimoji="0" lang="ru-RU" sz="4000" b="1" i="0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6150" name="Picture 6" descr="http://monateka.com/images/14133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996952"/>
            <a:ext cx="2123454" cy="3310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detectivebooks.ru/img/d/?src=5341918&amp;i=20&amp;ext=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717032"/>
            <a:ext cx="3772561" cy="3024336"/>
          </a:xfrm>
          <a:prstGeom prst="rect">
            <a:avLst/>
          </a:prstGeom>
          <a:noFill/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95536" y="255712"/>
            <a:ext cx="8496944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Куда отправился Витька, «разряженный в пух и прах», в рассказе «Монах в новых штанах»?</a:t>
            </a:r>
          </a:p>
          <a:p>
            <a:pPr lvl="0"/>
            <a:endParaRPr lang="ru-RU" sz="1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6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890588" marR="0" lvl="0" indent="-6238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 </a:t>
            </a:r>
            <a:r>
              <a:rPr kumimoji="0" lang="ru-RU" sz="4000" b="1" i="0" u="none" strike="noStrike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левонтьевским</a:t>
            </a: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ребятам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890588" marR="0" lvl="0" indent="-6238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На заимку к </a:t>
            </a:r>
          </a:p>
          <a:p>
            <a:pPr marL="890588" marR="0" lvl="0" indent="-6238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дедушке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890588" marR="0" lvl="0" indent="-6238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На рыбалку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890588" marR="0" lvl="0" indent="-623888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За орехами</a:t>
            </a:r>
            <a:endParaRPr kumimoji="0" lang="ru-RU" sz="4000" b="1" i="0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95536" y="511951"/>
            <a:ext cx="8748464" cy="552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Как был наказан мальчик, укравший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кунят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из гнезда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Белогрудки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?</a:t>
            </a:r>
          </a:p>
          <a:p>
            <a:pPr lvl="0"/>
            <a:endParaRPr lang="ru-RU" sz="9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ea typeface="Times New Roman" pitchFamily="18" charset="0"/>
              <a:cs typeface="Times New Roman" pitchFamily="18" charset="0"/>
            </a:endParaRP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2686050" marR="0" lvl="0" indent="-4413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Ему запретили гулять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2686050" marR="0" lvl="0" indent="-4413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Его пороли ремнём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2686050" marR="0" lvl="0" indent="-4413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Его «посадили» на хлеб и воду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2686050" marR="0" lvl="0" indent="-441325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Его поставили в угол</a:t>
            </a:r>
            <a:endParaRPr kumimoji="0" lang="ru-RU" sz="4000" b="1" i="0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4098" name="Picture 2" descr="http://mypresentation.ru/documents_2/65eb433457d32a3f880d5501b617e6cc/img8.jpg"/>
          <p:cNvPicPr>
            <a:picLocks noChangeAspect="1" noChangeArrowheads="1"/>
          </p:cNvPicPr>
          <p:nvPr/>
        </p:nvPicPr>
        <p:blipFill>
          <a:blip r:embed="rId2" cstate="print"/>
          <a:srcRect l="1890" t="11340" r="52751" b="10541"/>
          <a:stretch>
            <a:fillRect/>
          </a:stretch>
        </p:blipFill>
        <p:spPr bwMode="auto">
          <a:xfrm>
            <a:off x="179512" y="2924944"/>
            <a:ext cx="2376264" cy="3069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3528" y="-5417"/>
            <a:ext cx="8496944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О какой игре, любимой деревенскими ребятишками, и связанной с праздничной варкой старинного деревенского блюда – студня, идёт речь в рассказе В. П. Астафьева «Гори, гори ясно»?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4398963" marR="0" lvl="0" indent="-5445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Игра в прятки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4398963" marR="0" lvl="0" indent="-5445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Хороводы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4398963" marR="0" lvl="0" indent="-5445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Игра в бабки</a:t>
            </a:r>
            <a:endParaRPr kumimoji="0" lang="ru-RU" sz="4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  <a:p>
            <a:pPr marL="4398963" marR="0" lvl="0" indent="-5445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4000" b="1" i="0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Прыжки</a:t>
            </a:r>
            <a:r>
              <a:rPr kumimoji="0" lang="ru-RU" sz="4000" b="1" i="0" strike="noStrike" normalizeH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через</a:t>
            </a:r>
          </a:p>
          <a:p>
            <a:pPr marL="4398963" marR="0" lvl="0" indent="-54451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ru-RU" sz="4000" b="1" i="0" strike="noStrike" normalizeH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костёр</a:t>
            </a:r>
            <a:endParaRPr kumimoji="0" lang="ru-RU" sz="4000" b="1" i="0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3074" name="Picture 2" descr="http://cdn.fishki.net/upload/post/2017/04/08/2262106/tn/0-640f5-4e60fbfe-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717032"/>
            <a:ext cx="3775701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772816"/>
            <a:ext cx="874149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«Зачем я убил коростеля?»</a:t>
            </a:r>
            <a:endParaRPr lang="ru-RU" sz="4800" b="1" dirty="0">
              <a:ln w="10541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467544" y="4005064"/>
            <a:ext cx="849694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45085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5400" b="1" dirty="0" smtClean="0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</a:t>
            </a:r>
            <a:r>
              <a:rPr lang="ru-RU" sz="5400" b="1" dirty="0" err="1" smtClean="0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Стрижонок</a:t>
            </a:r>
            <a:r>
              <a:rPr lang="ru-RU" sz="5400" b="1" dirty="0" smtClean="0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Скрип»</a:t>
            </a: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763688" y="5229200"/>
            <a:ext cx="608467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dirty="0" smtClean="0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</a:t>
            </a:r>
            <a:r>
              <a:rPr lang="ru-RU" sz="5400" b="1" dirty="0" err="1" smtClean="0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Белогрудка</a:t>
            </a:r>
            <a:r>
              <a:rPr lang="ru-RU" sz="5400" b="1" dirty="0" smtClean="0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2924944"/>
            <a:ext cx="43492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</a:t>
            </a:r>
            <a:r>
              <a:rPr lang="ru-RU" sz="5400" b="1" dirty="0" err="1" smtClean="0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Капалуха</a:t>
            </a:r>
            <a:r>
              <a:rPr lang="ru-RU" sz="5400" b="1" dirty="0" smtClean="0">
                <a:ln w="10541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260648"/>
            <a:ext cx="776045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n w="10541" cmpd="sng">
                  <a:solidFill>
                    <a:schemeClr val="bg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Певец сибирской природы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7" dur="indefinite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2" dur="indefinite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601" grpId="0"/>
      <p:bldP spid="25602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fs.nashaucheba.ru/tw_files2/urls_3/1587/d-1586894/img6.jpg"/>
          <p:cNvPicPr>
            <a:picLocks noChangeAspect="1" noChangeArrowheads="1"/>
          </p:cNvPicPr>
          <p:nvPr/>
        </p:nvPicPr>
        <p:blipFill>
          <a:blip r:embed="rId3" cstate="print"/>
          <a:srcRect l="23625" r="26291"/>
          <a:stretch>
            <a:fillRect/>
          </a:stretch>
        </p:blipFill>
        <p:spPr bwMode="auto">
          <a:xfrm>
            <a:off x="7308304" y="908720"/>
            <a:ext cx="1584176" cy="2372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4" name="Picture 4" descr="http://audioknigi-mp.3dn.ru/_nw/2/79039478.jpg"/>
          <p:cNvPicPr>
            <a:picLocks noChangeAspect="1" noChangeArrowheads="1"/>
          </p:cNvPicPr>
          <p:nvPr/>
        </p:nvPicPr>
        <p:blipFill>
          <a:blip r:embed="rId4" cstate="print"/>
          <a:srcRect b="3429"/>
          <a:stretch>
            <a:fillRect/>
          </a:stretch>
        </p:blipFill>
        <p:spPr bwMode="auto">
          <a:xfrm>
            <a:off x="6660232" y="3717032"/>
            <a:ext cx="1822076" cy="280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6" name="Picture 6" descr="http://4responsible.ru/misc/i/gallery/39254/105447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404664"/>
            <a:ext cx="2601579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8" name="Picture 8" descr="http://buksel.ru/covers/9067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3933056"/>
            <a:ext cx="2016224" cy="2632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90" name="Picture 10" descr="https://im0-tub-ru.yandex.net/i?id=df7cc8b14813c038981d7491b26f206c&amp;n=33&amp;h=215&amp;w=16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9752" y="4293096"/>
            <a:ext cx="1737411" cy="2263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92" name="Picture 12" descr="https://im0-tub-ru.yandex.net/i?id=b110f78799790607c9f119f74e1bbd13&amp;n=33&amp;h=215&amp;w=152"/>
          <p:cNvPicPr>
            <a:picLocks noChangeAspect="1" noChangeArrowheads="1"/>
          </p:cNvPicPr>
          <p:nvPr/>
        </p:nvPicPr>
        <p:blipFill>
          <a:blip r:embed="rId8" cstate="print"/>
          <a:srcRect t="4257" b="4846"/>
          <a:stretch>
            <a:fillRect/>
          </a:stretch>
        </p:blipFill>
        <p:spPr bwMode="auto">
          <a:xfrm>
            <a:off x="395536" y="4437112"/>
            <a:ext cx="1584176" cy="20367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251520" y="332656"/>
            <a:ext cx="41044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«Ни над одной из своих книг, а написано почти за пятьдесят лет творчества, поверьте, немало, я не работал с такой упоительной радостью, с таким явственно ощутимым удовольствием, как над «Последним поклоном» – книгой </a:t>
            </a:r>
          </a:p>
          <a:p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о своём детстве.»</a:t>
            </a:r>
          </a:p>
          <a:p>
            <a:pPr algn="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В. П. Астафьев 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394</TotalTime>
  <Words>338</Words>
  <Application>Microsoft Office PowerPoint</Application>
  <PresentationFormat>Экран (4:3)</PresentationFormat>
  <Paragraphs>94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</dc:creator>
  <cp:lastModifiedBy>Библиотека</cp:lastModifiedBy>
  <cp:revision>43</cp:revision>
  <dcterms:created xsi:type="dcterms:W3CDTF">2018-01-22T07:13:29Z</dcterms:created>
  <dcterms:modified xsi:type="dcterms:W3CDTF">2018-02-06T07:38:09Z</dcterms:modified>
</cp:coreProperties>
</file>