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7" r:id="rId2"/>
    <p:sldId id="275" r:id="rId3"/>
    <p:sldId id="268" r:id="rId4"/>
    <p:sldId id="270" r:id="rId5"/>
    <p:sldId id="273" r:id="rId6"/>
    <p:sldId id="269" r:id="rId7"/>
    <p:sldId id="272" r:id="rId8"/>
    <p:sldId id="261" r:id="rId9"/>
    <p:sldId id="264" r:id="rId10"/>
    <p:sldId id="271" r:id="rId11"/>
    <p:sldId id="266" r:id="rId12"/>
    <p:sldId id="259" r:id="rId13"/>
    <p:sldId id="260" r:id="rId14"/>
    <p:sldId id="265" r:id="rId15"/>
    <p:sldId id="263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014AD-5A54-43EF-B2A3-47EF86962DCE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ED763-4BCA-44EC-9324-E0DCA7BA8A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D763-4BCA-44EC-9324-E0DCA7BA8A4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D763-4BCA-44EC-9324-E0DCA7BA8A4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D763-4BCA-44EC-9324-E0DCA7BA8A4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641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570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573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087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972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9726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554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6232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31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668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417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5B6E3-9A3F-49D9-926A-22FF75882B86}" type="datetimeFigureOut">
              <a:rPr lang="ru-RU" smtClean="0"/>
              <a:pPr/>
              <a:t>28.07.2025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4DFC1-8E9B-4C3E-91C0-F06B90AD7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830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-1000"/>
          </a:blip>
          <a:srcRect t="6840" r="1510" b="69710"/>
          <a:stretch>
            <a:fillRect/>
          </a:stretch>
        </p:blipFill>
        <p:spPr bwMode="auto">
          <a:xfrm>
            <a:off x="0" y="4524499"/>
            <a:ext cx="12097344" cy="23335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2108200" dir="16020000" sx="1000" sy="1000" algn="ctr" rotWithShape="0">
              <a:srgbClr val="000000">
                <a:alpha val="5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15413" y="1052736"/>
            <a:ext cx="107531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6"/>
                </a:solidFill>
                <a:latin typeface="Book Antiqua" pitchFamily="18" charset="0"/>
              </a:rPr>
              <a:t>Лето книжных героев</a:t>
            </a:r>
            <a:endParaRPr lang="ru-RU" sz="5400" dirty="0" smtClean="0"/>
          </a:p>
          <a:p>
            <a:pPr algn="ctr"/>
            <a:endParaRPr lang="ru-RU" dirty="0"/>
          </a:p>
          <a:p>
            <a:pPr algn="ctr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ц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икл обзоров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«Понедельник начинается с книг»</a:t>
            </a:r>
            <a:endParaRPr lang="ru-RU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Красноярская краевая детская библиотека, 28 июля 2025 г.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2192000" y="381000"/>
            <a:ext cx="5724770" cy="2862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289" y="492019"/>
            <a:ext cx="5653871" cy="56596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4108" y="521811"/>
            <a:ext cx="5806372" cy="57008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3428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304" y="190004"/>
            <a:ext cx="3004661" cy="3885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0282" y="157614"/>
            <a:ext cx="2215180" cy="2074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68147" y="1638794"/>
            <a:ext cx="3294830" cy="4203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20933" y="1650669"/>
            <a:ext cx="2886758" cy="2208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72014" y="3925161"/>
            <a:ext cx="2920723" cy="1956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06823" y="2782099"/>
            <a:ext cx="2359654" cy="1754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1617" y="2340989"/>
            <a:ext cx="294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75000"/>
                  </a:schemeClr>
                </a:solidFill>
              </a:rPr>
              <a:t>Татьяна Коваль</a:t>
            </a:r>
            <a:endParaRPr lang="ru-RU" sz="1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1315" y="266433"/>
            <a:ext cx="48234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 smtClean="0">
                <a:solidFill>
                  <a:schemeClr val="accent5">
                    <a:lumMod val="75000"/>
                  </a:schemeClr>
                </a:solidFill>
              </a:rPr>
              <a:t>Книга гарантирует хорошее настроение </a:t>
            </a:r>
          </a:p>
          <a:p>
            <a:pPr algn="ctr"/>
            <a:r>
              <a:rPr lang="ru-RU" sz="2500" b="1" i="1" dirty="0" smtClean="0">
                <a:solidFill>
                  <a:schemeClr val="accent5">
                    <a:lumMod val="75000"/>
                  </a:schemeClr>
                </a:solidFill>
              </a:rPr>
              <a:t>и незабываемое лето</a:t>
            </a:r>
            <a:endParaRPr lang="ru-RU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4041845"/>
            <a:ext cx="3325091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Коваль, Т.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Л.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Оля+Маринка+Генка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: [рассказы] / Татьяна Коваль ; художник Ольга Шувалова. - Москва : Стрекоза, 2022. - 80 с. 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ил. - (Детская художественная литература). – Текст: непосредственный.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6+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13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3262" y="257294"/>
            <a:ext cx="2363190" cy="30084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9888" y="331345"/>
            <a:ext cx="3769795" cy="25557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4376" y="3380155"/>
            <a:ext cx="2308136" cy="28044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81699" y="2966156"/>
            <a:ext cx="315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Юлия </a:t>
            </a:r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Весова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89156" y="6325083"/>
            <a:ext cx="267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Андрей Крысов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/>
          <a:srcRect l="32093" t="350" r="32002" b="7791"/>
          <a:stretch/>
        </p:blipFill>
        <p:spPr>
          <a:xfrm>
            <a:off x="2586226" y="261257"/>
            <a:ext cx="2350548" cy="30282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2773" y="220577"/>
            <a:ext cx="2222049" cy="3070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304" y="3430855"/>
            <a:ext cx="3718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Книга со счастливыми мгновениями лета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2676" y="3447155"/>
            <a:ext cx="2452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Книга о самом лучшем лете!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-201881" y="4431750"/>
            <a:ext cx="3443844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Весова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Ю.В.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Анька, выходи!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: [рассказы] /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Юлия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Весова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; рисунки Андрея Крысова. -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Москва : Архипелаг, 2024. - 80 с.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ил. - (Клякса).  - Текст: непосредственный. 0+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980705" y="4466152"/>
            <a:ext cx="445324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Весова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Ю. В. Патиссон и Горькая Редька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: [повесть] / Юлия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Весова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; художник Ольга Ли. - Москва : Стрекоза, 2021. - 104 с. :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цв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ил. - (Детская художественная литература). – Текст: непосредственный. 6+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5243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9798" t="2582" r="7337"/>
          <a:stretch/>
        </p:blipFill>
        <p:spPr>
          <a:xfrm>
            <a:off x="6852062" y="4004806"/>
            <a:ext cx="4298868" cy="2853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4277" t="694" r="2325" b="8145"/>
          <a:stretch/>
        </p:blipFill>
        <p:spPr>
          <a:xfrm>
            <a:off x="195325" y="0"/>
            <a:ext cx="5777963" cy="4036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4610" t="2438" r="4797" b="7007"/>
          <a:stretch/>
        </p:blipFill>
        <p:spPr>
          <a:xfrm>
            <a:off x="6144371" y="-1"/>
            <a:ext cx="5874080" cy="39901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/>
          <a:srcRect l="12170" t="10154" r="9179" b="2789"/>
          <a:stretch/>
        </p:blipFill>
        <p:spPr>
          <a:xfrm>
            <a:off x="1086641" y="4037610"/>
            <a:ext cx="4255749" cy="28203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3888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573" t="-1058" b="26198"/>
          <a:stretch/>
        </p:blipFill>
        <p:spPr>
          <a:xfrm>
            <a:off x="156309" y="62524"/>
            <a:ext cx="3085656" cy="32044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1778" t="14822" b="33011"/>
          <a:stretch/>
        </p:blipFill>
        <p:spPr>
          <a:xfrm>
            <a:off x="3876936" y="186961"/>
            <a:ext cx="5142525" cy="2289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1700" t="16619" r="50025" b="17586"/>
          <a:stretch/>
        </p:blipFill>
        <p:spPr>
          <a:xfrm>
            <a:off x="9702140" y="252529"/>
            <a:ext cx="1973079" cy="2958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74239" y="2735637"/>
            <a:ext cx="2971590" cy="3864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6267" y="3348842"/>
            <a:ext cx="4116651" cy="3224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68832" y="2705441"/>
            <a:ext cx="2959583" cy="38247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1408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4682" y="176374"/>
            <a:ext cx="2476113" cy="2648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127" y="1201694"/>
            <a:ext cx="2193666" cy="2824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4681" y="2910215"/>
            <a:ext cx="339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Юлия </a:t>
            </a:r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Варнакова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49458" t="272"/>
          <a:stretch/>
        </p:blipFill>
        <p:spPr>
          <a:xfrm>
            <a:off x="7997154" y="4142443"/>
            <a:ext cx="2168123" cy="2606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l="49572" t="529" r="855"/>
          <a:stretch/>
        </p:blipFill>
        <p:spPr>
          <a:xfrm>
            <a:off x="3633257" y="3555193"/>
            <a:ext cx="2636914" cy="31558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2267" y="153402"/>
            <a:ext cx="3304704" cy="43458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15905" y="237506"/>
            <a:ext cx="3990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Книга  вернёт каждого из нас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в своё ушедшее лето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08605" y="1183722"/>
            <a:ext cx="2291707" cy="2866171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201881" y="4710967"/>
            <a:ext cx="3716977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Варнакова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Ю.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А.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Где-то синий Енисей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/ [автор текста и иллюстраций] Юлия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Варнакова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- Ростов-на-Дону : Феникс : Феникс-Премьер, 2023. - 96 с.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ил. - (Открой книгу). – Текст: непосредственный. 0+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1852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15413" y="1052736"/>
            <a:ext cx="107531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  <a:p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Следующий обзор - 25 августа 2025 г. в 11:00 ч.</a:t>
            </a:r>
          </a:p>
          <a:p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Тема: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«Книжные навигаторы»</a:t>
            </a:r>
            <a:endParaRPr lang="ru-RU" sz="3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endParaRPr lang="ru-RU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цикл обзоров </a:t>
            </a:r>
          </a:p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«Понедельник начинается с книг»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Красноярская краевая детская библиотека, 2025 г.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003"/>
            <a:ext cx="12192000" cy="687400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4384" y="420077"/>
            <a:ext cx="114834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Сюжеты</a:t>
            </a:r>
            <a:r>
              <a:rPr lang="ru-RU" sz="3200" dirty="0" smtClean="0"/>
              <a:t> </a:t>
            </a:r>
            <a:r>
              <a:rPr lang="ru-RU" sz="2400" dirty="0" smtClean="0"/>
              <a:t>о летних каникулах в детской литературе:</a:t>
            </a:r>
          </a:p>
          <a:p>
            <a:endParaRPr lang="ru-RU" sz="2000" dirty="0" smtClean="0"/>
          </a:p>
          <a:p>
            <a:r>
              <a:rPr lang="ru-RU" sz="2000" b="1" dirty="0" smtClean="0"/>
              <a:t>Приключения и открытия</a:t>
            </a:r>
          </a:p>
          <a:p>
            <a:r>
              <a:rPr lang="ru-RU" sz="2000" dirty="0" smtClean="0"/>
              <a:t>Лето — время, когда дети отправляются в путешествия, сталкиваются с неожиданными испытаниями.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Деревенские каникулы</a:t>
            </a:r>
          </a:p>
          <a:p>
            <a:r>
              <a:rPr lang="ru-RU" sz="2000" dirty="0" smtClean="0"/>
              <a:t>Поездка к бабушке или в лагерь — классический сюжет.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Дружба и первая любовь</a:t>
            </a:r>
          </a:p>
          <a:p>
            <a:r>
              <a:rPr lang="ru-RU" sz="2000" dirty="0" smtClean="0"/>
              <a:t>Летние каникулы — время, когда завязываются новые знакомства и чувства.</a:t>
            </a:r>
          </a:p>
          <a:p>
            <a:endParaRPr lang="ru-RU" sz="2000" dirty="0" smtClean="0"/>
          </a:p>
          <a:p>
            <a:r>
              <a:rPr lang="ru-RU" sz="2000" b="1" dirty="0" smtClean="0"/>
              <a:t>Тайны и загадки</a:t>
            </a:r>
          </a:p>
          <a:p>
            <a:r>
              <a:rPr lang="ru-RU" sz="2000" dirty="0" smtClean="0"/>
              <a:t>Лето — отличное время для расследований.</a:t>
            </a:r>
          </a:p>
          <a:p>
            <a:endParaRPr lang="ru-RU" sz="2000" dirty="0" smtClean="0"/>
          </a:p>
          <a:p>
            <a:r>
              <a:rPr lang="ru-RU" sz="2000" b="1" dirty="0" smtClean="0"/>
              <a:t>Взросление и самостоятельность</a:t>
            </a:r>
          </a:p>
          <a:p>
            <a:r>
              <a:rPr lang="ru-RU" sz="2000" dirty="0" smtClean="0"/>
              <a:t>Каникулы становятся временем, когда герой сталкивается с трудностями и учится принимать решения.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sp>
        <p:nvSpPr>
          <p:cNvPr id="3074" name="AutoShape 2" descr="Фото товара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Фото товара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imo10.labirint.ru/books/1002312/cover.jpg/2000-0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67133" y="4916384"/>
            <a:ext cx="360422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Заугольная, О. На территории лагеря обращаться запрещается</a:t>
            </a:r>
            <a:r>
              <a:rPr lang="ru-RU" sz="1400" dirty="0"/>
              <a:t> : повесть-сказка / Оксана Заугольная ; иллюстрации Маши </a:t>
            </a:r>
            <a:r>
              <a:rPr lang="ru-RU" sz="1400" dirty="0" err="1"/>
              <a:t>Шебеко</a:t>
            </a:r>
            <a:r>
              <a:rPr lang="ru-RU" sz="1400" dirty="0"/>
              <a:t>. — Москва : </a:t>
            </a:r>
            <a:r>
              <a:rPr lang="ru-RU" sz="1400" dirty="0" err="1"/>
              <a:t>Нигма</a:t>
            </a:r>
            <a:r>
              <a:rPr lang="ru-RU" sz="1400" dirty="0"/>
              <a:t>, 2024. — 144 с. : </a:t>
            </a:r>
            <a:r>
              <a:rPr lang="ru-RU" sz="1400" dirty="0" err="1"/>
              <a:t>цв</a:t>
            </a:r>
            <a:r>
              <a:rPr lang="ru-RU" sz="1400" dirty="0"/>
              <a:t>. ил. — (Попали в переплёт</a:t>
            </a:r>
            <a:r>
              <a:rPr lang="ru-RU" sz="1400" dirty="0" smtClean="0"/>
              <a:t>). – Текст: непосредственный. </a:t>
            </a:r>
            <a:r>
              <a:rPr lang="ru-RU" sz="1600" dirty="0" smtClean="0"/>
              <a:t>12+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913912" y="260649"/>
            <a:ext cx="6103917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Лето</a:t>
            </a:r>
            <a:r>
              <a:rPr lang="ru-RU" sz="1600" dirty="0" smtClean="0"/>
              <a:t> 10-летней Сони в фантастическом летнем </a:t>
            </a:r>
            <a:r>
              <a:rPr lang="ru-RU" sz="2800" dirty="0" smtClean="0"/>
              <a:t>лагере</a:t>
            </a:r>
            <a:r>
              <a:rPr lang="ru-RU" sz="1600" dirty="0" smtClean="0"/>
              <a:t>.</a:t>
            </a:r>
          </a:p>
          <a:p>
            <a:r>
              <a:rPr lang="ru-RU" i="1" dirty="0" smtClean="0"/>
              <a:t>«Приезжаешь однажды, а потом ездишь каждый раз»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Отличный </a:t>
            </a:r>
            <a:r>
              <a:rPr lang="ru-RU" sz="3200" dirty="0" smtClean="0"/>
              <a:t>юмор</a:t>
            </a:r>
          </a:p>
          <a:p>
            <a:r>
              <a:rPr lang="ru-RU" sz="3200" dirty="0" smtClean="0"/>
              <a:t>Захватывающий </a:t>
            </a:r>
            <a:r>
              <a:rPr lang="ru-RU" dirty="0" smtClean="0"/>
              <a:t>сюжет</a:t>
            </a:r>
            <a:endParaRPr lang="ru-RU" sz="3200" dirty="0" smtClean="0"/>
          </a:p>
          <a:p>
            <a:r>
              <a:rPr lang="ru-RU" sz="3200" dirty="0" smtClean="0"/>
              <a:t>Фантастические</a:t>
            </a:r>
            <a:r>
              <a:rPr lang="ru-RU" sz="1600" dirty="0" smtClean="0"/>
              <a:t> герои (девочка-призрак, дети-оборотни, приведения, парочка полтергейстов)</a:t>
            </a:r>
            <a:endParaRPr lang="ru-RU" sz="32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8434" name="Picture 2" descr="C:\Users\Для сотрудников\Desktop\премьеры 1607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636" y="285154"/>
            <a:ext cx="3224212" cy="4487074"/>
          </a:xfrm>
          <a:prstGeom prst="rect">
            <a:avLst/>
          </a:prstGeom>
          <a:noFill/>
        </p:spPr>
      </p:pic>
      <p:pic>
        <p:nvPicPr>
          <p:cNvPr id="4098" name="Picture 2" descr="https://sun9-78.userapi.com/s/v1/if2/MwJIhW6gm4iXtx9Og1XjKltosCDXK4WEbswGAUIX9j2f5RKySshuUi1VJX3ly19BD_SSP4LCKhPHtllsBLCr4g5Q.jpg?quality=95&amp;as=32x22,48x33,72x49,108x74,160x110,240x164,360x247,480x329,540x370,640x438,720x493,1080x740,1200x822&amp;from=bu&amp;cs=1200x0"/>
          <p:cNvPicPr>
            <a:picLocks noChangeAspect="1" noChangeArrowheads="1"/>
          </p:cNvPicPr>
          <p:nvPr/>
        </p:nvPicPr>
        <p:blipFill>
          <a:blip r:embed="rId4" cstate="print"/>
          <a:srcRect l="50061" t="499" r="1628" b="-148"/>
          <a:stretch>
            <a:fillRect/>
          </a:stretch>
        </p:blipFill>
        <p:spPr bwMode="auto">
          <a:xfrm>
            <a:off x="9298379" y="3122786"/>
            <a:ext cx="2517570" cy="3557083"/>
          </a:xfrm>
          <a:prstGeom prst="rect">
            <a:avLst/>
          </a:prstGeom>
          <a:noFill/>
        </p:spPr>
      </p:pic>
      <p:pic>
        <p:nvPicPr>
          <p:cNvPr id="4100" name="Picture 4" descr="https://sun9-43.userapi.com/s/v1/if2/WVC-dLgIiClu4E7YsxkYV5HXEFoT4tEB0iYG7Rxs8ZHQBvaJ0pQdDLei7YaYK52LkJED0XaMZoQ8AwumLEbIeH29.jpg?quality=95&amp;as=32x22,48x33,72x49,108x74,160x110,240x164,360x247,480x329,540x370,640x438,720x493,1080x740,1200x822&amp;from=bu&amp;cs=1200x0"/>
          <p:cNvPicPr>
            <a:picLocks noChangeAspect="1" noChangeArrowheads="1"/>
          </p:cNvPicPr>
          <p:nvPr/>
        </p:nvPicPr>
        <p:blipFill>
          <a:blip r:embed="rId5" cstate="print"/>
          <a:srcRect l="50268" t="1257" r="1836" b="610"/>
          <a:stretch>
            <a:fillRect/>
          </a:stretch>
        </p:blipFill>
        <p:spPr bwMode="auto">
          <a:xfrm>
            <a:off x="6614555" y="3107481"/>
            <a:ext cx="2439628" cy="3423945"/>
          </a:xfrm>
          <a:prstGeom prst="rect">
            <a:avLst/>
          </a:prstGeom>
          <a:noFill/>
        </p:spPr>
      </p:pic>
      <p:pic>
        <p:nvPicPr>
          <p:cNvPr id="4101" name="Picture 5" descr="C:\Users\Для сотрудников\Desktop\премьеры 1607\ndaypYng0tFDq-FlQw3S_eCuLGLk7foWsxFG08mvzUvtqZX6i7pqg95e5BmcW6mMUlx3D2sFAT16ygAePnFLsv5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4483" y="3116476"/>
            <a:ext cx="2437746" cy="3426364"/>
          </a:xfrm>
          <a:prstGeom prst="rect">
            <a:avLst/>
          </a:prstGeom>
          <a:noFill/>
        </p:spPr>
      </p:pic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8173" y="261859"/>
            <a:ext cx="2076987" cy="23062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686626" y="2661623"/>
            <a:ext cx="294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75000"/>
                  </a:schemeClr>
                </a:solidFill>
              </a:rPr>
              <a:t>Оксана Заугольная</a:t>
            </a:r>
            <a:endParaRPr lang="ru-RU" sz="1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sp>
        <p:nvSpPr>
          <p:cNvPr id="3074" name="AutoShape 2" descr="Фото товара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Фото товара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imo10.labirint.ru/books/1002312/cover.jpg/2000-0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 l="29042" t="6981" r="28511" b="3658"/>
          <a:stretch>
            <a:fillRect/>
          </a:stretch>
        </p:blipFill>
        <p:spPr bwMode="auto">
          <a:xfrm>
            <a:off x="1063790" y="426903"/>
            <a:ext cx="2760065" cy="443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23392" y="4941168"/>
            <a:ext cx="403244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Васильева, Н. Смотри страху в глаза</a:t>
            </a:r>
            <a:r>
              <a:rPr lang="ru-RU" sz="1400" dirty="0"/>
              <a:t> : повесть / Надежда Васильева ; иллюстрации А. </a:t>
            </a:r>
            <a:r>
              <a:rPr lang="ru-RU" sz="1400" dirty="0" err="1"/>
              <a:t>Грубер</a:t>
            </a:r>
            <a:r>
              <a:rPr lang="ru-RU" sz="1400" dirty="0"/>
              <a:t>. — Москва : Детская литература, 2024. — 142, [1] с. : ил., </a:t>
            </a:r>
            <a:r>
              <a:rPr lang="ru-RU" sz="1400" dirty="0" err="1"/>
              <a:t>портр</a:t>
            </a:r>
            <a:r>
              <a:rPr lang="ru-RU" sz="1400" dirty="0"/>
              <a:t>. — (Лауреаты Международного конкурса имени Сергея Михалкова</a:t>
            </a:r>
            <a:r>
              <a:rPr lang="ru-RU" sz="1400" dirty="0" smtClean="0"/>
              <a:t>). – Текст: непосредственный. </a:t>
            </a:r>
            <a:r>
              <a:rPr lang="ru-RU" sz="1600" dirty="0" smtClean="0"/>
              <a:t>12+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643251" y="404664"/>
            <a:ext cx="711737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Лето</a:t>
            </a:r>
            <a:r>
              <a:rPr lang="ru-RU" dirty="0" smtClean="0"/>
              <a:t> двоих 12-летних друзей </a:t>
            </a:r>
            <a:r>
              <a:rPr lang="ru-RU" sz="3600" dirty="0" smtClean="0"/>
              <a:t>в лесу </a:t>
            </a:r>
            <a:r>
              <a:rPr lang="ru-RU" dirty="0" smtClean="0"/>
              <a:t>без сопровождения взрослых как «школа мужества».</a:t>
            </a:r>
            <a:endParaRPr lang="ru-RU" dirty="0"/>
          </a:p>
          <a:p>
            <a:r>
              <a:rPr lang="ru-RU" dirty="0" smtClean="0"/>
              <a:t>Тема мальчишеской </a:t>
            </a:r>
            <a:r>
              <a:rPr lang="ru-RU" sz="2800" dirty="0" smtClean="0"/>
              <a:t>дружбы:</a:t>
            </a:r>
            <a:r>
              <a:rPr lang="ru-RU" sz="3600" dirty="0" smtClean="0"/>
              <a:t> </a:t>
            </a:r>
            <a:r>
              <a:rPr lang="ru-RU" dirty="0" smtClean="0"/>
              <a:t>Витька </a:t>
            </a:r>
            <a:r>
              <a:rPr lang="ru-RU" dirty="0"/>
              <a:t>с </a:t>
            </a:r>
            <a:r>
              <a:rPr lang="ru-RU" dirty="0" err="1"/>
              <a:t>Тошкой</a:t>
            </a:r>
            <a:r>
              <a:rPr lang="ru-RU" dirty="0"/>
              <a:t> </a:t>
            </a:r>
            <a:r>
              <a:rPr lang="ru-RU" dirty="0" smtClean="0"/>
              <a:t>много говорят </a:t>
            </a:r>
            <a:r>
              <a:rPr lang="ru-RU" dirty="0"/>
              <a:t>о </a:t>
            </a:r>
            <a:r>
              <a:rPr lang="ru-RU" dirty="0" smtClean="0"/>
              <a:t>сокровенном</a:t>
            </a:r>
            <a:r>
              <a:rPr lang="ru-RU" dirty="0"/>
              <a:t>, </a:t>
            </a:r>
            <a:r>
              <a:rPr lang="ru-RU" i="1" dirty="0"/>
              <a:t>«выворачивают друг перед другом свои души наизнанку</a:t>
            </a:r>
            <a:r>
              <a:rPr lang="ru-RU" i="1" dirty="0" smtClean="0"/>
              <a:t>»</a:t>
            </a:r>
            <a:r>
              <a:rPr lang="ru-RU" dirty="0" smtClean="0"/>
              <a:t>.</a:t>
            </a:r>
            <a:endParaRPr lang="ru-RU" sz="1600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07627" y="2546421"/>
            <a:ext cx="654330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Говорят на </a:t>
            </a:r>
            <a:r>
              <a:rPr lang="ru-RU" sz="2800" dirty="0" smtClean="0"/>
              <a:t>темы</a:t>
            </a:r>
            <a:r>
              <a:rPr lang="ru-RU" dirty="0" smtClean="0"/>
              <a:t>:</a:t>
            </a:r>
          </a:p>
          <a:p>
            <a:r>
              <a:rPr lang="ru-RU" dirty="0" smtClean="0"/>
              <a:t>Страх</a:t>
            </a:r>
          </a:p>
          <a:p>
            <a:r>
              <a:rPr lang="ru-RU" dirty="0" smtClean="0"/>
              <a:t>Храбрость</a:t>
            </a:r>
          </a:p>
          <a:p>
            <a:r>
              <a:rPr lang="ru-RU" dirty="0" smtClean="0"/>
              <a:t>Мужество</a:t>
            </a:r>
          </a:p>
          <a:p>
            <a:r>
              <a:rPr lang="ru-RU" dirty="0" smtClean="0"/>
              <a:t>Дело жизни</a:t>
            </a:r>
          </a:p>
          <a:p>
            <a:r>
              <a:rPr lang="ru-RU" dirty="0" smtClean="0"/>
              <a:t>Развод родителей</a:t>
            </a:r>
          </a:p>
          <a:p>
            <a:r>
              <a:rPr lang="ru-RU" dirty="0" smtClean="0"/>
              <a:t>Зависть</a:t>
            </a:r>
          </a:p>
          <a:p>
            <a:r>
              <a:rPr lang="ru-RU" dirty="0" smtClean="0"/>
              <a:t>Я </a:t>
            </a:r>
            <a:r>
              <a:rPr lang="ru-RU" dirty="0" smtClean="0"/>
              <a:t>– не </a:t>
            </a:r>
            <a:r>
              <a:rPr lang="ru-RU" dirty="0" smtClean="0"/>
              <a:t>такой как все</a:t>
            </a:r>
          </a:p>
          <a:p>
            <a:r>
              <a:rPr lang="ru-RU" dirty="0" smtClean="0"/>
              <a:t>Первая </a:t>
            </a:r>
            <a:r>
              <a:rPr lang="ru-RU" dirty="0" smtClean="0"/>
              <a:t>влюблённость</a:t>
            </a:r>
            <a:endParaRPr lang="ru-RU" dirty="0" smtClean="0"/>
          </a:p>
          <a:p>
            <a:r>
              <a:rPr lang="ru-RU" dirty="0" smtClean="0"/>
              <a:t>Смысл жизни</a:t>
            </a:r>
          </a:p>
          <a:p>
            <a:r>
              <a:rPr lang="ru-RU" dirty="0" smtClean="0"/>
              <a:t>Стыд</a:t>
            </a:r>
          </a:p>
          <a:p>
            <a:r>
              <a:rPr lang="ru-RU" dirty="0" smtClean="0"/>
              <a:t>Настоящий друг </a:t>
            </a:r>
          </a:p>
          <a:p>
            <a:endParaRPr lang="ru-RU" dirty="0"/>
          </a:p>
        </p:txBody>
      </p:sp>
      <p:pic>
        <p:nvPicPr>
          <p:cNvPr id="15361" name="Picture 1" descr="C:\Users\Для сотрудников\Desktop\премьеры 2307\SgqfNKhgxc4B39-mCaVXXSryj37c7qlXCSONwLzL5WvQEX6y9FPGHCYLpL2NBUVxIhzyx9wFoGsqvaWlBltlPSm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76200" y="2743200"/>
            <a:ext cx="2791853" cy="2630384"/>
          </a:xfrm>
          <a:prstGeom prst="rect">
            <a:avLst/>
          </a:prstGeom>
          <a:noFill/>
        </p:spPr>
      </p:pic>
      <p:pic>
        <p:nvPicPr>
          <p:cNvPr id="15362" name="Picture 2" descr="C:\Users\Для сотрудников\Desktop\премьеры 2307\ll0DvtGvFbu8pgNRoBgJwJ2PHiZzHuD8JtpXb6-JdRoK47McyUpJcXcTeXFaAahr8GLIzCj1ZIOqr0PvDawQ4cZ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5817" y="2719449"/>
            <a:ext cx="1955297" cy="3366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sp>
        <p:nvSpPr>
          <p:cNvPr id="3074" name="AutoShape 2" descr="Фото товара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Фото товара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imo10.labirint.ru/books/1002312/cover.jpg/2000-0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50260" y="4988669"/>
            <a:ext cx="3960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/>
              <a:t>Овчинникова</a:t>
            </a:r>
            <a:r>
              <a:rPr lang="ru-RU" sz="1600" b="1" dirty="0" smtClean="0"/>
              <a:t>, Е. С. Сокровища</a:t>
            </a:r>
            <a:r>
              <a:rPr lang="ru-RU" sz="1600" dirty="0" smtClean="0"/>
              <a:t> : повесть / Евгения </a:t>
            </a:r>
            <a:r>
              <a:rPr lang="ru-RU" sz="1600" dirty="0" err="1" smtClean="0"/>
              <a:t>Овчинникова</a:t>
            </a:r>
            <a:r>
              <a:rPr lang="ru-RU" sz="1600" dirty="0" smtClean="0"/>
              <a:t>. - Москва : Белая ворона : </a:t>
            </a:r>
            <a:r>
              <a:rPr lang="ru-RU" sz="1600" dirty="0" err="1" smtClean="0"/>
              <a:t>Albus</a:t>
            </a:r>
            <a:r>
              <a:rPr lang="ru-RU" sz="1600" dirty="0" smtClean="0"/>
              <a:t> </a:t>
            </a:r>
            <a:r>
              <a:rPr lang="ru-RU" sz="1600" dirty="0" err="1" smtClean="0"/>
              <a:t>Corvus</a:t>
            </a:r>
            <a:r>
              <a:rPr lang="ru-RU" sz="1600" dirty="0" smtClean="0"/>
              <a:t>, 2023. - 224 с. – Текст: непосредственный. 12+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334494" y="262160"/>
            <a:ext cx="714894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Лето</a:t>
            </a:r>
            <a:r>
              <a:rPr lang="ru-RU" dirty="0" smtClean="0"/>
              <a:t> </a:t>
            </a:r>
            <a:r>
              <a:rPr lang="ru-RU" sz="2400" dirty="0" smtClean="0"/>
              <a:t>Аси в</a:t>
            </a:r>
            <a:r>
              <a:rPr lang="ru-RU" dirty="0" smtClean="0"/>
              <a:t> </a:t>
            </a:r>
            <a:r>
              <a:rPr lang="ru-RU" sz="3200" dirty="0" smtClean="0"/>
              <a:t>деревне</a:t>
            </a:r>
            <a:r>
              <a:rPr lang="ru-RU" dirty="0" smtClean="0"/>
              <a:t> </a:t>
            </a:r>
            <a:r>
              <a:rPr lang="ru-RU" sz="2400" dirty="0" smtClean="0"/>
              <a:t>у родственников.</a:t>
            </a:r>
          </a:p>
          <a:p>
            <a:endParaRPr lang="ru-RU" dirty="0"/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22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16" y="365605"/>
            <a:ext cx="3062637" cy="4560746"/>
          </a:xfrm>
          <a:prstGeom prst="rect">
            <a:avLst/>
          </a:prstGeom>
          <a:noFill/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7746" y="2106076"/>
            <a:ext cx="1864426" cy="27966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795455" y="4996835"/>
            <a:ext cx="315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Евгения </a:t>
            </a:r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Овчинникова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85953" y="101191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 Всезнающая бабушка,</a:t>
            </a:r>
          </a:p>
          <a:p>
            <a:r>
              <a:rPr lang="ru-RU" sz="2400" dirty="0" smtClean="0"/>
              <a:t> вредные сёстры, </a:t>
            </a:r>
          </a:p>
          <a:p>
            <a:r>
              <a:rPr lang="ru-RU" sz="2400" dirty="0" smtClean="0"/>
              <a:t> работа по хозяйству,</a:t>
            </a:r>
          </a:p>
          <a:p>
            <a:r>
              <a:rPr lang="ru-RU" sz="2400" dirty="0" smtClean="0"/>
              <a:t> велосипед,</a:t>
            </a:r>
          </a:p>
          <a:p>
            <a:r>
              <a:rPr lang="ru-RU" sz="2400" dirty="0" smtClean="0"/>
              <a:t> своя тайна (сокровища)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54414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«Сокровища» — первая книга Е. </a:t>
            </a:r>
            <a:r>
              <a:rPr lang="ru-RU" dirty="0" err="1" smtClean="0"/>
              <a:t>Овчинниковой</a:t>
            </a:r>
            <a:r>
              <a:rPr lang="ru-RU" dirty="0" smtClean="0"/>
              <a:t> «для радости», без жутких тайн и расследований. Рукопись вышла в финал конкурса «</a:t>
            </a:r>
            <a:r>
              <a:rPr lang="ru-RU" dirty="0" err="1" smtClean="0"/>
              <a:t>Книгуру</a:t>
            </a:r>
            <a:r>
              <a:rPr lang="ru-RU" dirty="0" smtClean="0"/>
              <a:t>» и стала лауреатом литературного конкурса «Белой вороны».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sp>
        <p:nvSpPr>
          <p:cNvPr id="3074" name="AutoShape 2" descr="Фото товара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Фото товара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imo10.labirint.ru/books/1002312/cover.jpg/2000-0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6510" y="4899614"/>
            <a:ext cx="3627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/>
              <a:t>Тулянская</a:t>
            </a:r>
            <a:r>
              <a:rPr lang="ru-RU" sz="1600" b="1" dirty="0"/>
              <a:t>, О. Амазонка </a:t>
            </a:r>
            <a:r>
              <a:rPr lang="ru-RU" sz="1600" b="1" dirty="0" err="1"/>
              <a:t>Риш</a:t>
            </a:r>
            <a:r>
              <a:rPr lang="ru-RU" sz="1600" b="1" dirty="0"/>
              <a:t> </a:t>
            </a:r>
            <a:r>
              <a:rPr lang="ru-RU" sz="1600" dirty="0"/>
              <a:t>: повесть / Оля </a:t>
            </a:r>
            <a:r>
              <a:rPr lang="ru-RU" sz="1600" dirty="0" err="1"/>
              <a:t>Тулянская</a:t>
            </a:r>
            <a:r>
              <a:rPr lang="ru-RU" sz="1600" dirty="0"/>
              <a:t> ; иллюстрации А. Шевелевой. — Москва : Детская литература, 2024. — 149, [2] с. : ил., </a:t>
            </a:r>
            <a:r>
              <a:rPr lang="ru-RU" sz="1600" dirty="0" err="1"/>
              <a:t>портр</a:t>
            </a:r>
            <a:r>
              <a:rPr lang="ru-RU" sz="1600" dirty="0"/>
              <a:t>. — (Лауреаты Международного конкурса имени Сергея Михалкова).</a:t>
            </a:r>
            <a:r>
              <a:rPr lang="ru-RU" sz="1600" dirty="0" smtClean="0"/>
              <a:t> – Текст: непосредственный. 12+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096988" y="260649"/>
            <a:ext cx="7855664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Лето</a:t>
            </a:r>
            <a:r>
              <a:rPr lang="ru-RU" dirty="0" smtClean="0"/>
              <a:t> в деревне </a:t>
            </a:r>
            <a:r>
              <a:rPr lang="ru-RU" sz="2800" dirty="0" smtClean="0"/>
              <a:t>детства папы </a:t>
            </a:r>
            <a:r>
              <a:rPr lang="ru-RU" dirty="0" smtClean="0"/>
              <a:t>(фантастическое перемещение во времени) </a:t>
            </a:r>
          </a:p>
          <a:p>
            <a:r>
              <a:rPr lang="ru-RU" i="1" dirty="0" smtClean="0"/>
              <a:t>«Это папино время, папино детство, только вот в нём сейчас </a:t>
            </a:r>
            <a:r>
              <a:rPr lang="ru-RU" i="1" dirty="0" err="1" smtClean="0"/>
              <a:t>Ариша</a:t>
            </a:r>
            <a:r>
              <a:rPr lang="ru-RU" i="1" dirty="0" smtClean="0"/>
              <a:t>, и ей это безумно интересно».</a:t>
            </a:r>
          </a:p>
          <a:p>
            <a:endParaRPr lang="ru-RU" dirty="0" smtClean="0"/>
          </a:p>
          <a:p>
            <a:r>
              <a:rPr lang="ru-RU" dirty="0" err="1" smtClean="0"/>
              <a:t>Ариша</a:t>
            </a:r>
            <a:r>
              <a:rPr lang="ru-RU" dirty="0" smtClean="0"/>
              <a:t> тестирует новую компьютерную игру папы-программиста</a:t>
            </a:r>
          </a:p>
          <a:p>
            <a:r>
              <a:rPr lang="ru-RU" dirty="0" smtClean="0"/>
              <a:t>Перемещается в деревенский дом своей прабабушки</a:t>
            </a:r>
          </a:p>
          <a:p>
            <a:r>
              <a:rPr lang="ru-RU" dirty="0" smtClean="0"/>
              <a:t>Неожиданный финал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7410" name="Picture 2" descr="C:\Users\Для сотрудников\Desktop\премьеры 2307\7049695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3" y="332656"/>
            <a:ext cx="2772950" cy="4461808"/>
          </a:xfrm>
          <a:prstGeom prst="rect">
            <a:avLst/>
          </a:prstGeom>
          <a:noFill/>
        </p:spPr>
      </p:pic>
      <p:pic>
        <p:nvPicPr>
          <p:cNvPr id="5121" name="Picture 1" descr="C:\Users\Для сотрудников\Desktop\премьеры 2307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3330" y="2721184"/>
            <a:ext cx="2251811" cy="3863683"/>
          </a:xfrm>
          <a:prstGeom prst="rect">
            <a:avLst/>
          </a:prstGeom>
          <a:noFill/>
        </p:spPr>
      </p:pic>
      <p:pic>
        <p:nvPicPr>
          <p:cNvPr id="5123" name="Picture 3" descr="https://avatars.dzeninfra.ru/get-zen_doc/271828/pub_67e55abdb3f2016fb37df125_67e570e1ce10cf790521528c/scale_2400"/>
          <p:cNvPicPr>
            <a:picLocks noChangeAspect="1" noChangeArrowheads="1"/>
          </p:cNvPicPr>
          <p:nvPr/>
        </p:nvPicPr>
        <p:blipFill>
          <a:blip r:embed="rId5" cstate="print"/>
          <a:srcRect l="54608" r="11506" b="13721"/>
          <a:stretch>
            <a:fillRect/>
          </a:stretch>
        </p:blipFill>
        <p:spPr bwMode="auto">
          <a:xfrm>
            <a:off x="9914174" y="2707573"/>
            <a:ext cx="2008651" cy="3835730"/>
          </a:xfrm>
          <a:prstGeom prst="rect">
            <a:avLst/>
          </a:prstGeom>
          <a:noFill/>
        </p:spPr>
      </p:pic>
      <p:pic>
        <p:nvPicPr>
          <p:cNvPr id="5125" name="Picture 5" descr="https://sun9-42.userapi.com/s/v1/ig2/wzMK7EIlUVG3pi9szL6c8oOvbtJoxYfYtXsvQoQxpc0kWF8hIzE1pu2hnELQZ0LKp6yO1TCxM4hrdqG6LH_2JJFF.jpg?quality=96&amp;as=32x43,48x64,72x96,108x144,160x213,240x320,360x480,480x640,540x720,640x853,720x960,900x1200&amp;from=bu&amp;cs=900x0"/>
          <p:cNvPicPr>
            <a:picLocks noChangeAspect="1" noChangeArrowheads="1"/>
          </p:cNvPicPr>
          <p:nvPr/>
        </p:nvPicPr>
        <p:blipFill>
          <a:blip r:embed="rId6" cstate="print"/>
          <a:srcRect l="27941" t="6014" r="14079" b="69006"/>
          <a:stretch>
            <a:fillRect/>
          </a:stretch>
        </p:blipFill>
        <p:spPr bwMode="auto">
          <a:xfrm>
            <a:off x="4370119" y="5329874"/>
            <a:ext cx="2660072" cy="152812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108862" y="2945081"/>
            <a:ext cx="35744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/>
              <a:t>ЛитРПГ</a:t>
            </a:r>
            <a:r>
              <a:rPr lang="ru-RU" sz="1600" b="1" dirty="0" smtClean="0"/>
              <a:t> (литературная RPG)</a:t>
            </a:r>
            <a:r>
              <a:rPr lang="ru-RU" sz="1600" dirty="0" smtClean="0"/>
              <a:t> — </a:t>
            </a:r>
            <a:r>
              <a:rPr lang="ru-RU" sz="1600" dirty="0" err="1" smtClean="0"/>
              <a:t>поджанр</a:t>
            </a:r>
            <a:r>
              <a:rPr lang="ru-RU" sz="1600" dirty="0" smtClean="0"/>
              <a:t> фантастической литературы, вдохновлённый компьютерными ролевыми играми. Это истории, в которых действие происходит в игровом мире (реальном или виртуальном), а у персонажей есть характеристики, уровни и другие атрибуты, как в компьютерной игре. 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sp>
        <p:nvSpPr>
          <p:cNvPr id="3074" name="AutoShape 2" descr="Фото товара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Фото товара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imo10.labirint.ru/books/1002312/cover.jpg/2000-0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2769" y="5107423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/>
              <a:t>Асковд</a:t>
            </a:r>
            <a:r>
              <a:rPr lang="ru-RU" sz="1600" b="1" dirty="0" smtClean="0"/>
              <a:t>, А. Про нас с Вовкой. История одного лета. </a:t>
            </a:r>
            <a:r>
              <a:rPr lang="ru-RU" sz="1600" dirty="0" smtClean="0"/>
              <a:t>Выпуск 1: Весёлые рассказы для тех, у кого ветер в голове/ Андрей </a:t>
            </a:r>
            <a:r>
              <a:rPr lang="ru-RU" sz="1600" dirty="0" err="1" smtClean="0"/>
              <a:t>Асковд</a:t>
            </a:r>
            <a:r>
              <a:rPr lang="ru-RU" sz="1600" dirty="0" smtClean="0"/>
              <a:t>. – Москва: </a:t>
            </a:r>
            <a:r>
              <a:rPr lang="ru-RU" sz="1600" dirty="0" err="1" smtClean="0"/>
              <a:t>Эксмо</a:t>
            </a:r>
            <a:r>
              <a:rPr lang="ru-RU" sz="1600" dirty="0" smtClean="0"/>
              <a:t>, 2024. – 320 с. – Текст: непосредственный. 6+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039883" y="404664"/>
            <a:ext cx="6720747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Лето</a:t>
            </a:r>
            <a:r>
              <a:rPr lang="ru-RU" dirty="0" smtClean="0"/>
              <a:t> двух братьев </a:t>
            </a:r>
            <a:r>
              <a:rPr lang="ru-RU" sz="3600" dirty="0" smtClean="0"/>
              <a:t>в деревне </a:t>
            </a:r>
            <a:r>
              <a:rPr lang="ru-RU" sz="2000" dirty="0" smtClean="0"/>
              <a:t>у бабушки.</a:t>
            </a:r>
          </a:p>
          <a:p>
            <a:endParaRPr lang="ru-RU" sz="2000" dirty="0" smtClean="0"/>
          </a:p>
          <a:p>
            <a:r>
              <a:rPr lang="ru-RU" sz="2000" dirty="0" smtClean="0"/>
              <a:t>Знакомство с особенностями проживания в деревне</a:t>
            </a:r>
          </a:p>
          <a:p>
            <a:r>
              <a:rPr lang="ru-RU" sz="2000" dirty="0" smtClean="0"/>
              <a:t>«Пойдём и натворим добрых дел»</a:t>
            </a:r>
          </a:p>
          <a:p>
            <a:r>
              <a:rPr lang="ru-RU" sz="2000" dirty="0" smtClean="0"/>
              <a:t>Ни дня без приключений</a:t>
            </a:r>
          </a:p>
          <a:p>
            <a:endParaRPr lang="ru-RU" sz="2000" dirty="0" smtClean="0"/>
          </a:p>
          <a:p>
            <a:endParaRPr lang="ru-RU" dirty="0"/>
          </a:p>
          <a:p>
            <a:endParaRPr lang="ru-RU" sz="1600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8674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796" y="391885"/>
            <a:ext cx="3057687" cy="4624871"/>
          </a:xfrm>
          <a:prstGeom prst="rect">
            <a:avLst/>
          </a:prstGeom>
          <a:noFill/>
        </p:spPr>
      </p:pic>
      <p:pic>
        <p:nvPicPr>
          <p:cNvPr id="4098" name="Picture 2" descr="https://cdn.eksmo.ru/v2/ITD000000001391618/COVER/banner1__w8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8907" y="2517569"/>
            <a:ext cx="2934564" cy="3911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84" y="0"/>
            <a:ext cx="12163616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26" y="193162"/>
            <a:ext cx="3000456" cy="3708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27643" t="-965" r="8466" b="1499"/>
          <a:stretch/>
        </p:blipFill>
        <p:spPr>
          <a:xfrm>
            <a:off x="3790484" y="171459"/>
            <a:ext cx="2422328" cy="2607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6115" y="1102729"/>
            <a:ext cx="4021678" cy="2770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1048" y="3800104"/>
            <a:ext cx="4183958" cy="2731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0336" y="219975"/>
            <a:ext cx="4376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Книга «Летние приключения» не даст вам заскучать!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4234596"/>
            <a:ext cx="32403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Летние приключения </a:t>
            </a:r>
            <a:r>
              <a:rPr lang="ru-RU" sz="1600" dirty="0" smtClean="0"/>
              <a:t>: весёлые истории, стихи, песенки, загадки, скороговорки, игры / Е. </a:t>
            </a:r>
            <a:r>
              <a:rPr lang="ru-RU" sz="1600" dirty="0" err="1" smtClean="0"/>
              <a:t>Баканова</a:t>
            </a:r>
            <a:r>
              <a:rPr lang="ru-RU" sz="1600" dirty="0" smtClean="0"/>
              <a:t> [и др.] ; художник М. </a:t>
            </a:r>
            <a:r>
              <a:rPr lang="ru-RU" sz="1600" dirty="0" err="1" smtClean="0"/>
              <a:t>Колкер</a:t>
            </a:r>
            <a:r>
              <a:rPr lang="ru-RU" sz="1600" dirty="0" smtClean="0"/>
              <a:t> ; составитель Е. </a:t>
            </a:r>
            <a:r>
              <a:rPr lang="ru-RU" sz="1600" dirty="0" err="1" smtClean="0"/>
              <a:t>Баканова</a:t>
            </a:r>
            <a:r>
              <a:rPr lang="ru-RU" sz="1600" dirty="0" smtClean="0"/>
              <a:t>. - Москва : Детская и юношеская книга, 2022. - 64 с. : </a:t>
            </a:r>
            <a:r>
              <a:rPr lang="ru-RU" sz="1600" dirty="0" err="1" smtClean="0"/>
              <a:t>цв</a:t>
            </a:r>
            <a:r>
              <a:rPr lang="ru-RU" sz="1600" dirty="0" smtClean="0"/>
              <a:t>. ил. - (Читаем в школе и дома).  - Текст: непосредственный. </a:t>
            </a:r>
            <a:r>
              <a:rPr lang="ru-RU" sz="2000" dirty="0" smtClean="0"/>
              <a:t>0+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771480" y="2802272"/>
            <a:ext cx="2761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</a:rPr>
              <a:t>Мария </a:t>
            </a:r>
            <a:r>
              <a:rPr lang="ru-RU" sz="1400" b="1" i="1" dirty="0" err="1" smtClean="0">
                <a:solidFill>
                  <a:schemeClr val="accent5">
                    <a:lumMod val="75000"/>
                  </a:schemeClr>
                </a:solidFill>
              </a:rPr>
              <a:t>Колкер</a:t>
            </a:r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1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0158" y="3830606"/>
            <a:ext cx="4166870" cy="27224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026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Для сотрудников\Desktop\премьеры 2307\45e795d4012ddf409cf8755482db2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3616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2172" y="2577515"/>
            <a:ext cx="1784218" cy="26566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843" t="10380" b="10620"/>
          <a:stretch/>
        </p:blipFill>
        <p:spPr>
          <a:xfrm>
            <a:off x="234441" y="216561"/>
            <a:ext cx="2935679" cy="3071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t="-2923" r="-2060"/>
          <a:stretch/>
        </p:blipFill>
        <p:spPr>
          <a:xfrm>
            <a:off x="6139543" y="980573"/>
            <a:ext cx="5462649" cy="3022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13340" y="2066002"/>
            <a:ext cx="2761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</a:rPr>
              <a:t>Елена </a:t>
            </a:r>
            <a:r>
              <a:rPr lang="ru-RU" sz="1400" b="1" i="1" dirty="0" err="1" smtClean="0">
                <a:solidFill>
                  <a:schemeClr val="accent5">
                    <a:lumMod val="75000"/>
                  </a:schemeClr>
                </a:solidFill>
              </a:rPr>
              <a:t>Ульева</a:t>
            </a:r>
            <a:endParaRPr lang="ru-RU" sz="1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1263" y="5287602"/>
            <a:ext cx="3024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</a:rPr>
              <a:t>Дарья </a:t>
            </a:r>
            <a:r>
              <a:rPr lang="ru-RU" sz="1400" b="1" i="1" dirty="0" err="1" smtClean="0">
                <a:solidFill>
                  <a:schemeClr val="accent5">
                    <a:lumMod val="75000"/>
                  </a:schemeClr>
                </a:solidFill>
              </a:rPr>
              <a:t>Пархаева</a:t>
            </a:r>
            <a:endParaRPr lang="ru-RU" sz="1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2192000" y="381000"/>
            <a:ext cx="5724770" cy="2862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4326" y="4013861"/>
            <a:ext cx="5437866" cy="26995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23388" y="193089"/>
            <a:ext cx="4384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chemeClr val="accent5">
                    <a:lumMod val="75000"/>
                  </a:schemeClr>
                </a:solidFill>
              </a:rPr>
              <a:t>Книга подарит тепло, уют и незабываемые впечатления</a:t>
            </a: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-332507" y="3414096"/>
            <a:ext cx="332509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Ульева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Е. А.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Ёжик и солнечное лето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/ Е. А.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Ульева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; иллюстрации Дарьи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Пархаевой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Москва 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Clever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2021. - 32 с. 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ил. - (Книжки-картинки). – Текст: непосредственный.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0+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660" y="236063"/>
            <a:ext cx="2614793" cy="1699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234281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947</Words>
  <Application>Microsoft Office PowerPoint</Application>
  <PresentationFormat>Произвольный</PresentationFormat>
  <Paragraphs>184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Сотрудник</dc:creator>
  <cp:lastModifiedBy>Для сотрудников</cp:lastModifiedBy>
  <cp:revision>142</cp:revision>
  <dcterms:created xsi:type="dcterms:W3CDTF">2025-07-17T02:16:08Z</dcterms:created>
  <dcterms:modified xsi:type="dcterms:W3CDTF">2025-07-28T02:36:30Z</dcterms:modified>
</cp:coreProperties>
</file>