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9"/>
  </p:notesMasterIdLst>
  <p:sldIdLst>
    <p:sldId id="256" r:id="rId3"/>
    <p:sldId id="301" r:id="rId4"/>
    <p:sldId id="302" r:id="rId5"/>
    <p:sldId id="257" r:id="rId6"/>
    <p:sldId id="303" r:id="rId7"/>
    <p:sldId id="304" r:id="rId8"/>
    <p:sldId id="305" r:id="rId9"/>
    <p:sldId id="266" r:id="rId10"/>
    <p:sldId id="268" r:id="rId11"/>
    <p:sldId id="267" r:id="rId12"/>
    <p:sldId id="306" r:id="rId13"/>
    <p:sldId id="307" r:id="rId14"/>
    <p:sldId id="30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258" r:id="rId27"/>
    <p:sldId id="283" r:id="rId28"/>
    <p:sldId id="261" r:id="rId29"/>
    <p:sldId id="259" r:id="rId30"/>
    <p:sldId id="263" r:id="rId31"/>
    <p:sldId id="265" r:id="rId32"/>
    <p:sldId id="262" r:id="rId33"/>
    <p:sldId id="264" r:id="rId34"/>
    <p:sldId id="269" r:id="rId35"/>
    <p:sldId id="282" r:id="rId36"/>
    <p:sldId id="270" r:id="rId37"/>
    <p:sldId id="271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B0FFB-DFB5-4FCF-845F-703E26AB0F5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0E57A-D9B8-4FCD-AD4B-169C3D181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9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0" name="Google Shape;2410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8" name="Google Shape;2478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f0426a78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f0426a78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48C09-6973-4DB0-86BD-DF65B1100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725106-686C-432B-A4C9-6491A66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241EFB-E2E3-42B2-967A-93FFA22E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17CE3-A465-4193-8D1A-F8D2460E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1B9B6-350B-4FCC-849A-704792B8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4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018E1-047D-48E3-9CC5-CADCD4EF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81BF-BFC9-4205-889E-09562654B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FB30F-B201-485D-99CE-ADE6EF43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0C6470-C3A4-4F72-BD9B-84DD104B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F56D6-E4EF-411C-9C92-5DCAE029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0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26B7B2-4767-47A1-8B85-E23E1A0B6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D71624-1EAC-4A5D-81FA-74EC96037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A887-4817-4998-B6C7-F605152C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CB166B-D753-4678-8D52-36DAFA2D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6DDEE-ACB8-4508-BD98-FB67273B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0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36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3"/>
          <p:cNvGrpSpPr/>
          <p:nvPr/>
        </p:nvGrpSpPr>
        <p:grpSpPr>
          <a:xfrm rot="5958641">
            <a:off x="11104036" y="5224576"/>
            <a:ext cx="839353" cy="882616"/>
            <a:chOff x="782176" y="-1158311"/>
            <a:chExt cx="629467" cy="661912"/>
          </a:xfrm>
        </p:grpSpPr>
        <p:sp>
          <p:nvSpPr>
            <p:cNvPr id="147" name="Google Shape;147;p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3"/>
          <p:cNvGrpSpPr/>
          <p:nvPr/>
        </p:nvGrpSpPr>
        <p:grpSpPr>
          <a:xfrm rot="765376" flipH="1">
            <a:off x="249814" y="680299"/>
            <a:ext cx="680857" cy="984355"/>
            <a:chOff x="8499282" y="3580082"/>
            <a:chExt cx="510652" cy="738280"/>
          </a:xfrm>
        </p:grpSpPr>
        <p:sp>
          <p:nvSpPr>
            <p:cNvPr id="156" name="Google Shape;156;p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3"/>
          <p:cNvGrpSpPr/>
          <p:nvPr/>
        </p:nvGrpSpPr>
        <p:grpSpPr>
          <a:xfrm rot="-10518121">
            <a:off x="8768763" y="5693277"/>
            <a:ext cx="1179235" cy="878580"/>
            <a:chOff x="8054181" y="220421"/>
            <a:chExt cx="884462" cy="658961"/>
          </a:xfrm>
        </p:grpSpPr>
        <p:sp>
          <p:nvSpPr>
            <p:cNvPr id="165" name="Google Shape;165;p3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3"/>
          <p:cNvSpPr/>
          <p:nvPr/>
        </p:nvSpPr>
        <p:spPr>
          <a:xfrm rot="-1051434">
            <a:off x="1086645" y="175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10426682" y="6180957"/>
            <a:ext cx="267015" cy="411228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6099133" y="2930833"/>
            <a:ext cx="514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6099133" y="1477167"/>
            <a:ext cx="180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6099133" y="4053233"/>
            <a:ext cx="49212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-2"/>
            <a:ext cx="12191924" cy="6678279"/>
            <a:chOff x="-2" y="-2"/>
            <a:chExt cx="9143943" cy="5008709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92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4"/>
          <p:cNvGrpSpPr/>
          <p:nvPr/>
        </p:nvGrpSpPr>
        <p:grpSpPr>
          <a:xfrm>
            <a:off x="11500557" y="593369"/>
            <a:ext cx="388071" cy="1333767"/>
            <a:chOff x="3815292" y="-2054574"/>
            <a:chExt cx="291053" cy="1000325"/>
          </a:xfrm>
        </p:grpSpPr>
        <p:sp>
          <p:nvSpPr>
            <p:cNvPr id="237" name="Google Shape;237;p4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4"/>
          <p:cNvSpPr/>
          <p:nvPr/>
        </p:nvSpPr>
        <p:spPr>
          <a:xfrm>
            <a:off x="11618478" y="4599919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" name="Google Shape;241;p4"/>
          <p:cNvGrpSpPr/>
          <p:nvPr/>
        </p:nvGrpSpPr>
        <p:grpSpPr>
          <a:xfrm rot="1542551" flipH="1">
            <a:off x="11158277" y="2469503"/>
            <a:ext cx="1072647" cy="1461799"/>
            <a:chOff x="2203847" y="-2373322"/>
            <a:chExt cx="804491" cy="1096358"/>
          </a:xfrm>
        </p:grpSpPr>
        <p:sp>
          <p:nvSpPr>
            <p:cNvPr id="242" name="Google Shape;242;p4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11338031" y="5591248"/>
            <a:ext cx="729808" cy="941461"/>
            <a:chOff x="8495548" y="1440711"/>
            <a:chExt cx="547356" cy="706096"/>
          </a:xfrm>
        </p:grpSpPr>
        <p:sp>
          <p:nvSpPr>
            <p:cNvPr id="251" name="Google Shape;251;p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251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5"/>
          <p:cNvGrpSpPr/>
          <p:nvPr/>
        </p:nvGrpSpPr>
        <p:grpSpPr>
          <a:xfrm rot="-1424731">
            <a:off x="10937855" y="533881"/>
            <a:ext cx="839341" cy="882604"/>
            <a:chOff x="782176" y="-1158311"/>
            <a:chExt cx="629467" cy="661912"/>
          </a:xfrm>
        </p:grpSpPr>
        <p:sp>
          <p:nvSpPr>
            <p:cNvPr id="266" name="Google Shape;266;p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5"/>
          <p:cNvGrpSpPr/>
          <p:nvPr/>
        </p:nvGrpSpPr>
        <p:grpSpPr>
          <a:xfrm rot="-295668">
            <a:off x="493355" y="5592677"/>
            <a:ext cx="680868" cy="984369"/>
            <a:chOff x="8499282" y="3580082"/>
            <a:chExt cx="510652" cy="738280"/>
          </a:xfrm>
        </p:grpSpPr>
        <p:sp>
          <p:nvSpPr>
            <p:cNvPr id="275" name="Google Shape;275;p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5"/>
          <p:cNvGrpSpPr/>
          <p:nvPr/>
        </p:nvGrpSpPr>
        <p:grpSpPr>
          <a:xfrm>
            <a:off x="11241664" y="5614148"/>
            <a:ext cx="729808" cy="941461"/>
            <a:chOff x="8495548" y="1440711"/>
            <a:chExt cx="547356" cy="706096"/>
          </a:xfrm>
        </p:grpSpPr>
        <p:sp>
          <p:nvSpPr>
            <p:cNvPr id="284" name="Google Shape;284;p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5"/>
          <p:cNvGrpSpPr/>
          <p:nvPr/>
        </p:nvGrpSpPr>
        <p:grpSpPr>
          <a:xfrm rot="-1255291" flipH="1">
            <a:off x="361316" y="479439"/>
            <a:ext cx="1179320" cy="878643"/>
            <a:chOff x="8054181" y="220421"/>
            <a:chExt cx="884462" cy="658961"/>
          </a:xfrm>
        </p:grpSpPr>
        <p:sp>
          <p:nvSpPr>
            <p:cNvPr id="296" name="Google Shape;296;p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5"/>
          <p:cNvSpPr/>
          <p:nvPr/>
        </p:nvSpPr>
        <p:spPr>
          <a:xfrm rot="1051434" flipH="1">
            <a:off x="11107529" y="4893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9" name="Google Shape;299;p5"/>
          <p:cNvGrpSpPr/>
          <p:nvPr/>
        </p:nvGrpSpPr>
        <p:grpSpPr>
          <a:xfrm rot="3196882">
            <a:off x="11016909" y="3280079"/>
            <a:ext cx="1179311" cy="878636"/>
            <a:chOff x="8054181" y="220421"/>
            <a:chExt cx="884462" cy="658961"/>
          </a:xfrm>
        </p:grpSpPr>
        <p:sp>
          <p:nvSpPr>
            <p:cNvPr id="300" name="Google Shape;300;p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" name="Google Shape;302;p5"/>
          <p:cNvSpPr/>
          <p:nvPr/>
        </p:nvSpPr>
        <p:spPr>
          <a:xfrm rot="-1051434">
            <a:off x="11721645" y="18202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5"/>
          <p:cNvSpPr/>
          <p:nvPr/>
        </p:nvSpPr>
        <p:spPr>
          <a:xfrm rot="1051434" flipH="1">
            <a:off x="299029" y="1909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4" name="Google Shape;304;p5"/>
          <p:cNvGrpSpPr/>
          <p:nvPr/>
        </p:nvGrpSpPr>
        <p:grpSpPr>
          <a:xfrm>
            <a:off x="306964" y="2990398"/>
            <a:ext cx="729808" cy="941461"/>
            <a:chOff x="8495548" y="1440711"/>
            <a:chExt cx="547356" cy="706096"/>
          </a:xfrm>
        </p:grpSpPr>
        <p:sp>
          <p:nvSpPr>
            <p:cNvPr id="305" name="Google Shape;305;p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5"/>
          <p:cNvSpPr/>
          <p:nvPr/>
        </p:nvSpPr>
        <p:spPr>
          <a:xfrm rot="-1051434">
            <a:off x="299029" y="52619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 txBox="1">
            <a:spLocks noGrp="1"/>
          </p:cNvSpPr>
          <p:nvPr>
            <p:ph type="subTitle" idx="1"/>
          </p:nvPr>
        </p:nvSpPr>
        <p:spPr>
          <a:xfrm>
            <a:off x="1746400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8" name="Google Shape;318;p5"/>
          <p:cNvSpPr txBox="1">
            <a:spLocks noGrp="1"/>
          </p:cNvSpPr>
          <p:nvPr>
            <p:ph type="subTitle" idx="2"/>
          </p:nvPr>
        </p:nvSpPr>
        <p:spPr>
          <a:xfrm>
            <a:off x="6619567" y="338816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9" name="Google Shape;319;p5"/>
          <p:cNvSpPr txBox="1">
            <a:spLocks noGrp="1"/>
          </p:cNvSpPr>
          <p:nvPr>
            <p:ph type="subTitle" idx="3"/>
          </p:nvPr>
        </p:nvSpPr>
        <p:spPr>
          <a:xfrm>
            <a:off x="1746400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"/>
          <p:cNvSpPr txBox="1">
            <a:spLocks noGrp="1"/>
          </p:cNvSpPr>
          <p:nvPr>
            <p:ph type="subTitle" idx="4"/>
          </p:nvPr>
        </p:nvSpPr>
        <p:spPr>
          <a:xfrm>
            <a:off x="6619567" y="4206867"/>
            <a:ext cx="3876800" cy="13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54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7"/>
          <p:cNvGrpSpPr/>
          <p:nvPr/>
        </p:nvGrpSpPr>
        <p:grpSpPr>
          <a:xfrm>
            <a:off x="11500557" y="3133369"/>
            <a:ext cx="388071" cy="1333767"/>
            <a:chOff x="3815292" y="-2054574"/>
            <a:chExt cx="291053" cy="1000325"/>
          </a:xfrm>
        </p:grpSpPr>
        <p:sp>
          <p:nvSpPr>
            <p:cNvPr id="362" name="Google Shape;362;p7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7"/>
          <p:cNvSpPr/>
          <p:nvPr/>
        </p:nvSpPr>
        <p:spPr>
          <a:xfrm>
            <a:off x="972127" y="421619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6" name="Google Shape;366;p7"/>
          <p:cNvGrpSpPr/>
          <p:nvPr/>
        </p:nvGrpSpPr>
        <p:grpSpPr>
          <a:xfrm rot="1542551" flipH="1">
            <a:off x="11158277" y="5009503"/>
            <a:ext cx="1072647" cy="1461799"/>
            <a:chOff x="2203847" y="-2373322"/>
            <a:chExt cx="804491" cy="1096358"/>
          </a:xfrm>
        </p:grpSpPr>
        <p:sp>
          <p:nvSpPr>
            <p:cNvPr id="367" name="Google Shape;367;p7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7"/>
          <p:cNvGrpSpPr/>
          <p:nvPr/>
        </p:nvGrpSpPr>
        <p:grpSpPr>
          <a:xfrm rot="-1607740">
            <a:off x="194489" y="1429642"/>
            <a:ext cx="850852" cy="796441"/>
            <a:chOff x="1337242" y="-1974437"/>
            <a:chExt cx="638153" cy="597345"/>
          </a:xfrm>
        </p:grpSpPr>
        <p:sp>
          <p:nvSpPr>
            <p:cNvPr id="376" name="Google Shape;376;p7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7" name="Google Shape;387;p7"/>
          <p:cNvSpPr txBox="1">
            <a:spLocks noGrp="1"/>
          </p:cNvSpPr>
          <p:nvPr>
            <p:ph type="title"/>
          </p:nvPr>
        </p:nvSpPr>
        <p:spPr>
          <a:xfrm>
            <a:off x="5511133" y="1104133"/>
            <a:ext cx="5131600" cy="11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body" idx="1"/>
          </p:nvPr>
        </p:nvSpPr>
        <p:spPr>
          <a:xfrm>
            <a:off x="5524509" y="2237967"/>
            <a:ext cx="57164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535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11065251" y="1301821"/>
            <a:ext cx="1028955" cy="1488473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10246115" y="186026"/>
            <a:ext cx="850908" cy="796495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309508" y="144962"/>
            <a:ext cx="1179283" cy="878615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11597437" y="350481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9"/>
          <p:cNvSpPr/>
          <p:nvPr/>
        </p:nvSpPr>
        <p:spPr>
          <a:xfrm>
            <a:off x="309514" y="130704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207200" y="2229561"/>
            <a:ext cx="850896" cy="796483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3173325" y="1758979"/>
            <a:ext cx="58696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949533" y="2685836"/>
            <a:ext cx="6317200" cy="2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0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144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11174970" y="427319"/>
            <a:ext cx="729791" cy="94144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11031590" y="1834134"/>
            <a:ext cx="1016548" cy="1469684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10371" y="2778515"/>
            <a:ext cx="1185636" cy="1246747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10955751" y="5446832"/>
            <a:ext cx="918384" cy="11736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10063581" y="210760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680088" y="5465673"/>
            <a:ext cx="388075" cy="1333780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395443" y="388346"/>
            <a:ext cx="918413" cy="117363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85147" y="4884359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11266688" y="3883833"/>
            <a:ext cx="629453" cy="1363444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3714400" y="2179633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6861051" y="2208235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937721" y="2233033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3714400" y="3293100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6861051" y="3321701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7721" y="3346500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3714400" y="4406567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6861051" y="4435167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937721" y="4459967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524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D7F56-E37F-43BA-AD0A-D128E3AF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E6F0C-24D8-44DD-9E72-5D6ACED9A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5A29C-14C2-4895-A6EB-C3FF7B17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7700F-BE4E-4E47-9F3A-6264B6B7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567BE5-674D-4D94-B54F-BABD4140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4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2"/>
            <a:ext cx="12191924" cy="667827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114300" y="4058624"/>
            <a:ext cx="1028955" cy="1488473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1111483" y="5866397"/>
            <a:ext cx="850908" cy="796495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10719715" y="5825339"/>
            <a:ext cx="1179283" cy="878615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254683" y="6129597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11492570" y="527551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11150409" y="3822872"/>
            <a:ext cx="850896" cy="796483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3161200" y="1790701"/>
            <a:ext cx="5869600" cy="168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732000" y="3603667"/>
            <a:ext cx="67280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00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0994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0306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11184589" y="5695667"/>
            <a:ext cx="680920" cy="984447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10250445" y="6236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528888" y="3706506"/>
            <a:ext cx="388075" cy="1333780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11016307" y="4075890"/>
            <a:ext cx="1179283" cy="878615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2504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11294248" y="2897831"/>
            <a:ext cx="839349" cy="882612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11349015" y="990782"/>
            <a:ext cx="729808" cy="941461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72457" y="5016823"/>
            <a:ext cx="1179283" cy="878615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228145" y="2569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11184382" y="5695308"/>
            <a:ext cx="680921" cy="984448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2"/>
            <a:ext cx="12191924" cy="667827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378879" y="60924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9824379" y="5926954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225015" y="670898"/>
            <a:ext cx="839349" cy="882612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950833" y="1932233"/>
            <a:ext cx="102904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871533" y="3520867"/>
            <a:ext cx="8448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001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24" name="Google Shape;324;p6"/>
          <p:cNvGrpSpPr/>
          <p:nvPr/>
        </p:nvGrpSpPr>
        <p:grpSpPr>
          <a:xfrm rot="-7635502">
            <a:off x="300574" y="703831"/>
            <a:ext cx="839276" cy="882535"/>
            <a:chOff x="782176" y="-1158311"/>
            <a:chExt cx="629467" cy="661912"/>
          </a:xfrm>
        </p:grpSpPr>
        <p:sp>
          <p:nvSpPr>
            <p:cNvPr id="325" name="Google Shape;325;p6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" name="Google Shape;333;p6"/>
          <p:cNvGrpSpPr/>
          <p:nvPr/>
        </p:nvGrpSpPr>
        <p:grpSpPr>
          <a:xfrm rot="-786892">
            <a:off x="11343832" y="4144611"/>
            <a:ext cx="680857" cy="984356"/>
            <a:chOff x="8499282" y="3580082"/>
            <a:chExt cx="510652" cy="738280"/>
          </a:xfrm>
        </p:grpSpPr>
        <p:sp>
          <p:nvSpPr>
            <p:cNvPr id="334" name="Google Shape;334;p6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" name="Google Shape;342;p6"/>
          <p:cNvGrpSpPr/>
          <p:nvPr/>
        </p:nvGrpSpPr>
        <p:grpSpPr>
          <a:xfrm rot="-2429888" flipH="1">
            <a:off x="10945215" y="5555375"/>
            <a:ext cx="1179240" cy="878584"/>
            <a:chOff x="8054181" y="220421"/>
            <a:chExt cx="884462" cy="658961"/>
          </a:xfrm>
        </p:grpSpPr>
        <p:sp>
          <p:nvSpPr>
            <p:cNvPr id="343" name="Google Shape;343;p6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5" name="Google Shape;345;p6"/>
          <p:cNvSpPr/>
          <p:nvPr/>
        </p:nvSpPr>
        <p:spPr>
          <a:xfrm rot="6451434" flipH="1">
            <a:off x="464473" y="217008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6"/>
          <p:cNvGrpSpPr/>
          <p:nvPr/>
        </p:nvGrpSpPr>
        <p:grpSpPr>
          <a:xfrm rot="5400000">
            <a:off x="9695040" y="5864286"/>
            <a:ext cx="729808" cy="941461"/>
            <a:chOff x="8495548" y="1440711"/>
            <a:chExt cx="547356" cy="706096"/>
          </a:xfrm>
        </p:grpSpPr>
        <p:sp>
          <p:nvSpPr>
            <p:cNvPr id="347" name="Google Shape;347;p6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" name="Google Shape;358;p6"/>
          <p:cNvSpPr/>
          <p:nvPr/>
        </p:nvSpPr>
        <p:spPr>
          <a:xfrm rot="4348566">
            <a:off x="8948896" y="63168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356896" y="1985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5924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401771" y="373381"/>
            <a:ext cx="839341" cy="882604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11185189" y="5629044"/>
            <a:ext cx="680868" cy="984369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11314564" y="3058482"/>
            <a:ext cx="729808" cy="941461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130177" y="5693237"/>
            <a:ext cx="1179331" cy="878651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11317396" y="1756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10764207" y="280029"/>
            <a:ext cx="1179307" cy="878633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11721645" y="45951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474696" y="249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41697" y="4142298"/>
            <a:ext cx="729808" cy="941461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315329" y="1608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940767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940767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4430900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4430900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7921032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7921032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D100-F410-414E-B697-8E38607B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22DAD3-5895-48FC-9470-E6FF3293A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4E5EB-E748-4692-A17B-AFF48E29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554D0F-53DC-438C-B480-697B04F9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7DF08-935B-4133-8C9D-E03A40E5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9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2F3E-4AC3-44D0-9B66-1D38ACF5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DFE9D-3196-4771-8893-1D7AA757E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AFC366-287D-4126-B70F-315B154C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7673B2-C072-4F32-9244-0562F71B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58AE2C-EF5F-43CA-AF2C-4F4A0FEB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F74F56-5A00-43FE-AB35-070D2CCA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5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D6F6F-1225-4405-83CB-0755FE4C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018CE-076E-4D83-8F7F-6CCEC9820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96F8C-7D13-4782-8004-9976D40EA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B97362-31A4-41DB-BB69-12A275C4A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9D41FB-DD3C-4A9F-8BBE-10111A048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CF70D7-55A1-4171-AB3C-D695C8F8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A03DD-1B80-4A28-B6DD-5468C028C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D749C7-E95B-454F-98B7-82AE4E8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9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CF9F1-0595-48E2-9D59-7C5ED13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6DA971-39FD-43BD-9B18-022C6C71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7B7336-FB14-4AC7-A8B6-A3B0EDD1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9F8474-507C-4031-B7DC-7FC800C6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9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06327A-4AE9-422B-A762-B34A9537A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AF94B8-D783-47EF-9D0D-E8766F2AB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298B36-877B-42EE-874C-BCD38F81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0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4DC84-AF1E-49DC-8EE5-CD7E55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E6363-1777-41ED-913C-2B104161F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9C7D9B-9759-4B83-BD76-47F191D9B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CEA9B-C407-4655-A7CB-2DE78D04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DFCE61-BD3A-409A-ADCA-676A63CC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4ABF30-7507-42F6-B42F-D6454CB1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1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7FD7B-3165-4DD6-BA5F-AEA39622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550D92-7834-431B-97D5-2299EB4ED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91637F-D08F-47BB-BAFB-A953C6C5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EBDC6-B5D9-4575-BBA7-0432938F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6E5ACA-3657-422E-B163-FD455605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374334-ABE9-499E-8221-C5D50102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8DD1C-1567-4D16-9B78-A220BB7B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FBB29-6E01-45CC-9324-6E6800B5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F40E4B-C0A6-4CA4-8A7E-3D564F860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63049-4B01-4898-82F9-165B2896E4E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DB473-778A-4BE3-9EF3-E5A9D55FC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4E7A5-38FA-4F57-8454-F1E24EAA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06977-DD47-4E9C-BC5E-FE13B86EF8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658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48.png"/><Relationship Id="rId15" Type="http://schemas.openxmlformats.org/officeDocument/2006/relationships/image" Target="../media/image78.png"/><Relationship Id="rId10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way.php?to=https%3A%2F%2Frutube.ru%2Fchannel%2F25504738%2F&amp;utf=1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D40C48-E7B0-4577-ACD1-F1ACB122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4" y="168676"/>
            <a:ext cx="10931371" cy="656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8D08-66AF-4F8B-A6CC-B4EC463BBC43}"/>
              </a:ext>
            </a:extLst>
          </p:cNvPr>
          <p:cNvSpPr txBox="1"/>
          <p:nvPr/>
        </p:nvSpPr>
        <p:spPr>
          <a:xfrm rot="200704">
            <a:off x="6436155" y="3702149"/>
            <a:ext cx="1875406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Понедельник начинается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 книг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(цикл обзоров)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F85CB7-73AC-444C-A82D-0FAA3AF88B09}"/>
              </a:ext>
            </a:extLst>
          </p:cNvPr>
          <p:cNvSpPr txBox="1"/>
          <p:nvPr/>
        </p:nvSpPr>
        <p:spPr>
          <a:xfrm rot="21427412">
            <a:off x="8740066" y="3784968"/>
            <a:ext cx="1748901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Красноярская краевая детская библиотека</a:t>
            </a:r>
          </a:p>
          <a:p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24 ноября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2025 год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17F1F3-62D6-4968-BBCD-CDE7DA70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3" y="983290"/>
            <a:ext cx="1910447" cy="2184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D91215-3016-4B55-BF8E-2DA61CD2CF8F}"/>
              </a:ext>
            </a:extLst>
          </p:cNvPr>
          <p:cNvSpPr txBox="1"/>
          <p:nvPr/>
        </p:nvSpPr>
        <p:spPr>
          <a:xfrm>
            <a:off x="1445581" y="838581"/>
            <a:ext cx="2601157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Самые зимние книжки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15DF3-0D54-4F78-B278-7680CCCCF361}"/>
              </a:ext>
            </a:extLst>
          </p:cNvPr>
          <p:cNvSpPr txBox="1"/>
          <p:nvPr/>
        </p:nvSpPr>
        <p:spPr>
          <a:xfrm>
            <a:off x="4390033" y="1926425"/>
            <a:ext cx="1967882" cy="18158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для длинных вечеров</a:t>
            </a:r>
          </a:p>
        </p:txBody>
      </p:sp>
    </p:spTree>
    <p:extLst>
      <p:ext uri="{BB962C8B-B14F-4D97-AF65-F5344CB8AC3E}">
        <p14:creationId xmlns:p14="http://schemas.microsoft.com/office/powerpoint/2010/main" val="60217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96" y="868101"/>
            <a:ext cx="906337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Идея 3. Игра-погружение «Код зимнего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волшебства».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мультимедиа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много коробок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вкусные призы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большой объём информации о героях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множество головоломок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логических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147537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pic>
        <p:nvPicPr>
          <p:cNvPr id="4098" name="Picture 2" descr="C:\Users\Библиотека\Downloads\QbgN40iZFnZBNXe9N7TDdR5kttdwHoiZkEhlwwjNym1VUlg47MEKYVz3UwRU7nW3RT8lWDaXt--X8A_KL9iDcwt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997" y="824656"/>
            <a:ext cx="4281171" cy="5321500"/>
          </a:xfrm>
          <a:prstGeom prst="rect">
            <a:avLst/>
          </a:prstGeom>
          <a:noFill/>
        </p:spPr>
      </p:pic>
      <p:pic>
        <p:nvPicPr>
          <p:cNvPr id="4100" name="Picture 4" descr="C:\Users\Библиотека\Downloads\uNUOjWg-9FOq0af7cCJ0YAnUVKWIyST4q98lZZtv2jWcT13_FCqt_p2MNOvqnSbtHPuKTDicyZW-1nWI5YWjHM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1498" y="860362"/>
            <a:ext cx="3171463" cy="5302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017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1F46B9-2604-4AE4-8E50-52064E5B4A94}"/>
              </a:ext>
            </a:extLst>
          </p:cNvPr>
          <p:cNvSpPr txBox="1"/>
          <p:nvPr/>
        </p:nvSpPr>
        <p:spPr>
          <a:xfrm>
            <a:off x="2709333" y="669455"/>
            <a:ext cx="890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Коллекция видеороликов «Начни с вопроса-2»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D9AE9C2-6C3B-451E-BE08-2D969A3A6B8B}"/>
              </a:ext>
            </a:extLst>
          </p:cNvPr>
          <p:cNvGrpSpPr/>
          <p:nvPr/>
        </p:nvGrpSpPr>
        <p:grpSpPr>
          <a:xfrm>
            <a:off x="2709333" y="1428635"/>
            <a:ext cx="8031890" cy="2083109"/>
            <a:chOff x="2702586" y="1257973"/>
            <a:chExt cx="8031890" cy="20831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E954D5-13A2-483F-8F0D-8B62CB007757}"/>
                </a:ext>
              </a:extLst>
            </p:cNvPr>
            <p:cNvSpPr txBox="1"/>
            <p:nvPr/>
          </p:nvSpPr>
          <p:spPr>
            <a:xfrm>
              <a:off x="2709333" y="2140753"/>
              <a:ext cx="80251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Быстрые ответы на сложные вопросы.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Лёгкая </a:t>
              </a:r>
              <a:r>
                <a:rPr kumimoji="0" 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усваиваемость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материала.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Актуальная современная форма получения знаний.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Интерес с родному языку.</a:t>
              </a: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4EB19D0D-0800-4816-A03D-AB5D62A1958D}"/>
                </a:ext>
              </a:extLst>
            </p:cNvPr>
            <p:cNvGrpSpPr/>
            <p:nvPr/>
          </p:nvGrpSpPr>
          <p:grpSpPr>
            <a:xfrm>
              <a:off x="2702586" y="1257973"/>
              <a:ext cx="2342443" cy="882782"/>
              <a:chOff x="9556507" y="2114499"/>
              <a:chExt cx="2342443" cy="882782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06248775-AE0B-49C1-AE67-914DDCAF2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286338" y="1384668"/>
                <a:ext cx="882782" cy="234244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36A609-225A-477D-90D4-34F3D160FE56}"/>
                  </a:ext>
                </a:extLst>
              </p:cNvPr>
              <p:cNvSpPr txBox="1"/>
              <p:nvPr/>
            </p:nvSpPr>
            <p:spPr>
              <a:xfrm>
                <a:off x="9811014" y="2371223"/>
                <a:ext cx="13118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Детям:</a:t>
                </a: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A54BCE-2924-435B-956A-859E1DE0D139}"/>
              </a:ext>
            </a:extLst>
          </p:cNvPr>
          <p:cNvGrpSpPr/>
          <p:nvPr/>
        </p:nvGrpSpPr>
        <p:grpSpPr>
          <a:xfrm>
            <a:off x="2709333" y="4283350"/>
            <a:ext cx="8025143" cy="2360110"/>
            <a:chOff x="2709333" y="4283350"/>
            <a:chExt cx="8025143" cy="2360110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004FC2A5-7496-438F-B595-C0CA0704F3BE}"/>
                </a:ext>
              </a:extLst>
            </p:cNvPr>
            <p:cNvGrpSpPr/>
            <p:nvPr/>
          </p:nvGrpSpPr>
          <p:grpSpPr>
            <a:xfrm>
              <a:off x="2716080" y="4283350"/>
              <a:ext cx="2342444" cy="882782"/>
              <a:chOff x="2702586" y="3950717"/>
              <a:chExt cx="2342444" cy="882782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20DDDF73-F3E4-4DEF-A24B-035591B3F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432417" y="3220886"/>
                <a:ext cx="882782" cy="234244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3317EF-F119-4132-A207-F7565F21AF0D}"/>
                  </a:ext>
                </a:extLst>
              </p:cNvPr>
              <p:cNvSpPr txBox="1"/>
              <p:nvPr/>
            </p:nvSpPr>
            <p:spPr>
              <a:xfrm>
                <a:off x="2957093" y="4038165"/>
                <a:ext cx="20879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Учителям, библиотекарям: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6C7F61-D2C5-42CD-AF0D-864DB129B27A}"/>
                </a:ext>
              </a:extLst>
            </p:cNvPr>
            <p:cNvSpPr txBox="1"/>
            <p:nvPr/>
          </p:nvSpPr>
          <p:spPr>
            <a:xfrm>
              <a:off x="2709333" y="5166132"/>
              <a:ext cx="80251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Подспорье в проведении уроков, библиотечных занятий.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Современная форма работы с детьми.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0FE7D-5843-4509-91AF-75C4ECD879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62" y="85054"/>
            <a:ext cx="2206943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5D5AB08-144C-4F19-ACD3-DF0DEFB5B720}"/>
              </a:ext>
            </a:extLst>
          </p:cNvPr>
          <p:cNvGrpSpPr/>
          <p:nvPr/>
        </p:nvGrpSpPr>
        <p:grpSpPr>
          <a:xfrm>
            <a:off x="5335724" y="359865"/>
            <a:ext cx="3101602" cy="1168882"/>
            <a:chOff x="2314221" y="167431"/>
            <a:chExt cx="3101602" cy="116888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DD98FE9-A82C-4B6F-9E59-16A5686C5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80581" y="-798929"/>
              <a:ext cx="1168882" cy="310160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5777B7-866B-45D0-B580-79D7162D9C6B}"/>
                </a:ext>
              </a:extLst>
            </p:cNvPr>
            <p:cNvSpPr txBox="1"/>
            <p:nvPr/>
          </p:nvSpPr>
          <p:spPr>
            <a:xfrm>
              <a:off x="2713028" y="521040"/>
              <a:ext cx="2481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Команда проекта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8984560-5D13-4339-818D-89DF887D79C1}"/>
              </a:ext>
            </a:extLst>
          </p:cNvPr>
          <p:cNvGrpSpPr/>
          <p:nvPr/>
        </p:nvGrpSpPr>
        <p:grpSpPr>
          <a:xfrm>
            <a:off x="2222247" y="1667977"/>
            <a:ext cx="9714943" cy="1510510"/>
            <a:chOff x="2190614" y="1362789"/>
            <a:chExt cx="9714943" cy="1510510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2496703-B5C6-4F4C-A7F1-EE5350909870}"/>
                </a:ext>
              </a:extLst>
            </p:cNvPr>
            <p:cNvGrpSpPr/>
            <p:nvPr/>
          </p:nvGrpSpPr>
          <p:grpSpPr>
            <a:xfrm>
              <a:off x="7912985" y="1362789"/>
              <a:ext cx="3992572" cy="1510510"/>
              <a:chOff x="4099714" y="1433008"/>
              <a:chExt cx="3992572" cy="15105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897A2D-B9C6-46B3-92C7-C5CD208158DB}"/>
                  </a:ext>
                </a:extLst>
              </p:cNvPr>
              <p:cNvSpPr txBox="1"/>
              <p:nvPr/>
            </p:nvSpPr>
            <p:spPr>
              <a:xfrm>
                <a:off x="4099714" y="1433008"/>
                <a:ext cx="399257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Тишакова Виктория Викторовна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великий вдохновитель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32249D56-9FB1-4E89-863D-159F1674C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1743" y="1912467"/>
                <a:ext cx="908514" cy="86177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9E6033-3DC6-458A-AF90-D28606CF2887}"/>
                  </a:ext>
                </a:extLst>
              </p:cNvPr>
              <p:cNvSpPr txBox="1"/>
              <p:nvPr/>
            </p:nvSpPr>
            <p:spPr>
              <a:xfrm>
                <a:off x="5038643" y="2604964"/>
                <a:ext cx="21147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координатор проекта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CA47C43-E104-4633-8A3E-6B57FC364E88}"/>
                </a:ext>
              </a:extLst>
            </p:cNvPr>
            <p:cNvGrpSpPr/>
            <p:nvPr/>
          </p:nvGrpSpPr>
          <p:grpSpPr>
            <a:xfrm>
              <a:off x="2190614" y="1393599"/>
              <a:ext cx="3992572" cy="1472686"/>
              <a:chOff x="5974480" y="1771562"/>
              <a:chExt cx="3992572" cy="147268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CB9896-3B45-4349-AF67-6DF0DE59FE66}"/>
                  </a:ext>
                </a:extLst>
              </p:cNvPr>
              <p:cNvSpPr txBox="1"/>
              <p:nvPr/>
            </p:nvSpPr>
            <p:spPr>
              <a:xfrm>
                <a:off x="5974480" y="1771562"/>
                <a:ext cx="39925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Буравцова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Татьяна Николаевна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вечный двигатель</a:t>
                </a:r>
              </a:p>
            </p:txBody>
          </p: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0B7DAA0D-1808-44D6-A8F5-FF34F37BC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6509" y="2202449"/>
                <a:ext cx="908514" cy="861774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2A7D4E-F7BF-45EC-9400-F0514A17249A}"/>
                  </a:ext>
                </a:extLst>
              </p:cNvPr>
              <p:cNvSpPr txBox="1"/>
              <p:nvPr/>
            </p:nvSpPr>
            <p:spPr>
              <a:xfrm>
                <a:off x="6913409" y="2905694"/>
                <a:ext cx="21147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руководитель проекта</a:t>
                </a:r>
              </a:p>
            </p:txBody>
          </p:sp>
        </p:grp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3AFAAAC-A0A8-4211-B5CD-060D9357B5AF}"/>
              </a:ext>
            </a:extLst>
          </p:cNvPr>
          <p:cNvGrpSpPr/>
          <p:nvPr/>
        </p:nvGrpSpPr>
        <p:grpSpPr>
          <a:xfrm>
            <a:off x="2257503" y="3702861"/>
            <a:ext cx="9844189" cy="2824530"/>
            <a:chOff x="2277672" y="4064105"/>
            <a:chExt cx="9844189" cy="2824530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1C2E8A99-C1F2-4C8D-BEC3-1B74FB989293}"/>
                </a:ext>
              </a:extLst>
            </p:cNvPr>
            <p:cNvGrpSpPr/>
            <p:nvPr/>
          </p:nvGrpSpPr>
          <p:grpSpPr>
            <a:xfrm>
              <a:off x="2277672" y="4268956"/>
              <a:ext cx="1610423" cy="2619679"/>
              <a:chOff x="8218496" y="3249396"/>
              <a:chExt cx="1610423" cy="261967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7FA632-3623-467D-95A6-A78C403F26D0}"/>
                  </a:ext>
                </a:extLst>
              </p:cNvPr>
              <p:cNvSpPr txBox="1"/>
              <p:nvPr/>
            </p:nvSpPr>
            <p:spPr>
              <a:xfrm>
                <a:off x="8271240" y="3249396"/>
                <a:ext cx="15049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Николаева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Анна Олеговна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генератор идей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D77DF5-F149-4105-879B-0306B246DAE9}"/>
                  </a:ext>
                </a:extLst>
              </p:cNvPr>
              <p:cNvSpPr txBox="1"/>
              <p:nvPr/>
            </p:nvSpPr>
            <p:spPr>
              <a:xfrm>
                <a:off x="8218496" y="4484080"/>
                <a:ext cx="161042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организатор краевого творческого конкурса «Начни с вопроса-2»; разработчик настольной игры «Лингвистический детектив»</a:t>
                </a:r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65507E3F-4339-4429-BE14-0776A4E3B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5987" y="3881365"/>
                <a:ext cx="715440" cy="678633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93B2116D-7632-46B5-85DD-70E1EFD61CAF}"/>
                </a:ext>
              </a:extLst>
            </p:cNvPr>
            <p:cNvGrpSpPr/>
            <p:nvPr/>
          </p:nvGrpSpPr>
          <p:grpSpPr>
            <a:xfrm>
              <a:off x="3767778" y="5102274"/>
              <a:ext cx="1957206" cy="1696349"/>
              <a:chOff x="9197099" y="3249396"/>
              <a:chExt cx="1957206" cy="169634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469646A-5E8D-427C-9967-7767EC59102B}"/>
                  </a:ext>
                </a:extLst>
              </p:cNvPr>
              <p:cNvSpPr txBox="1"/>
              <p:nvPr/>
            </p:nvSpPr>
            <p:spPr>
              <a:xfrm>
                <a:off x="9223471" y="3249396"/>
                <a:ext cx="19044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Макошина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Наталья Сергеевна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гуру педагогических наук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4D3C17B-1E94-41EF-8ED4-B693544D7F22}"/>
                  </a:ext>
                </a:extLst>
              </p:cNvPr>
              <p:cNvSpPr txBox="1"/>
              <p:nvPr/>
            </p:nvSpPr>
            <p:spPr>
              <a:xfrm>
                <a:off x="9197099" y="4484080"/>
                <a:ext cx="19572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ведущая цикла занятий «Удивительный русский»</a:t>
                </a:r>
              </a:p>
            </p:txBody>
          </p: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1F806EAE-2799-4131-BD2A-81F297B6E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7982" y="3857825"/>
                <a:ext cx="715440" cy="678633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124BE386-6618-450D-99BD-B35776FAA8CE}"/>
                </a:ext>
              </a:extLst>
            </p:cNvPr>
            <p:cNvGrpSpPr/>
            <p:nvPr/>
          </p:nvGrpSpPr>
          <p:grpSpPr>
            <a:xfrm>
              <a:off x="5469661" y="4646820"/>
              <a:ext cx="1758333" cy="2204181"/>
              <a:chOff x="7409833" y="3249396"/>
              <a:chExt cx="1758333" cy="2204181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7B9A3E9-0F86-4008-93A7-9F8B76592A03}"/>
                  </a:ext>
                </a:extLst>
              </p:cNvPr>
              <p:cNvSpPr txBox="1"/>
              <p:nvPr/>
            </p:nvSpPr>
            <p:spPr>
              <a:xfrm>
                <a:off x="7409833" y="3249396"/>
                <a:ext cx="175833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Андреева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Анна Владимировна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носитель встроенной грамотности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9DCFEF2-07EB-424C-A29B-7E4C8C249493}"/>
                  </a:ext>
                </a:extLst>
              </p:cNvPr>
              <p:cNvSpPr txBox="1"/>
              <p:nvPr/>
            </p:nvSpPr>
            <p:spPr>
              <a:xfrm>
                <a:off x="7483788" y="4622580"/>
                <a:ext cx="16104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разработчик настольной игры «Лингвистический детектив»</a:t>
                </a: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4E2C0ED4-0698-4CE7-9C7C-78674ADAA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1279" y="4030239"/>
                <a:ext cx="715440" cy="678633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9EFD0EBA-54CF-4B00-B9C2-57270DD9EA43}"/>
                </a:ext>
              </a:extLst>
            </p:cNvPr>
            <p:cNvGrpSpPr/>
            <p:nvPr/>
          </p:nvGrpSpPr>
          <p:grpSpPr>
            <a:xfrm>
              <a:off x="10363528" y="4064105"/>
              <a:ext cx="1758333" cy="2804344"/>
              <a:chOff x="5039129" y="3249396"/>
              <a:chExt cx="1758333" cy="280434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3097CB-74C3-4AAE-994A-717AD7330A96}"/>
                  </a:ext>
                </a:extLst>
              </p:cNvPr>
              <p:cNvSpPr txBox="1"/>
              <p:nvPr/>
            </p:nvSpPr>
            <p:spPr>
              <a:xfrm>
                <a:off x="5039129" y="3249396"/>
                <a:ext cx="17583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Котяшова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Екатерина Юрьевна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безудержный книголюб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E02918C-A74D-4B81-BA6A-12AF2D5DB368}"/>
                  </a:ext>
                </a:extLst>
              </p:cNvPr>
              <p:cNvSpPr txBox="1"/>
              <p:nvPr/>
            </p:nvSpPr>
            <p:spPr>
              <a:xfrm>
                <a:off x="5113084" y="4484080"/>
                <a:ext cx="161042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создатель коллекции подкастов «Просто и занимательно о русском языке»; разработчик настольной игры «Лингвистический детектив»</a:t>
                </a:r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6D0D4B58-C7AF-4BEF-9460-3049DABCE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0575" y="3899591"/>
                <a:ext cx="715440" cy="678633"/>
              </a:xfrm>
              <a:prstGeom prst="rect">
                <a:avLst/>
              </a:prstGeom>
            </p:spPr>
          </p:pic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A9BCA8D6-D445-4620-9868-BE2CC8D3FC66}"/>
                </a:ext>
              </a:extLst>
            </p:cNvPr>
            <p:cNvGrpSpPr/>
            <p:nvPr/>
          </p:nvGrpSpPr>
          <p:grpSpPr>
            <a:xfrm>
              <a:off x="8679149" y="4646820"/>
              <a:ext cx="1758333" cy="2216755"/>
              <a:chOff x="3663509" y="3249396"/>
              <a:chExt cx="1758333" cy="221675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5340FA2-5728-4FDA-B46B-B0F7FF316B3F}"/>
                  </a:ext>
                </a:extLst>
              </p:cNvPr>
              <p:cNvSpPr txBox="1"/>
              <p:nvPr/>
            </p:nvSpPr>
            <p:spPr>
              <a:xfrm>
                <a:off x="3663509" y="3249396"/>
                <a:ext cx="175833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Нагорнова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Галина Анатольевна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вдумчивый хранитель информации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381CFC7-BCD8-4003-A9A9-445C86A6818D}"/>
                  </a:ext>
                </a:extLst>
              </p:cNvPr>
              <p:cNvSpPr txBox="1"/>
              <p:nvPr/>
            </p:nvSpPr>
            <p:spPr>
              <a:xfrm>
                <a:off x="3737464" y="4635154"/>
                <a:ext cx="16104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тестировщик заданий для настольной игры «Лингвистический детектив»</a:t>
                </a:r>
              </a:p>
            </p:txBody>
          </p: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BB376D2B-92CE-4C18-8E52-E2C32A59E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4955" y="4025643"/>
                <a:ext cx="715440" cy="678633"/>
              </a:xfrm>
              <a:prstGeom prst="rect">
                <a:avLst/>
              </a:prstGeom>
            </p:spPr>
          </p:pic>
        </p:grp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E7F91E1-B213-46F0-9BC5-C1D6D1A1E745}"/>
                </a:ext>
              </a:extLst>
            </p:cNvPr>
            <p:cNvGrpSpPr/>
            <p:nvPr/>
          </p:nvGrpSpPr>
          <p:grpSpPr>
            <a:xfrm>
              <a:off x="6906694" y="5154652"/>
              <a:ext cx="1996811" cy="1696349"/>
              <a:chOff x="7359541" y="3249396"/>
              <a:chExt cx="1996811" cy="169634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3FC94FD-2029-431C-AEAB-1DE49B1416D2}"/>
                  </a:ext>
                </a:extLst>
              </p:cNvPr>
              <p:cNvSpPr txBox="1"/>
              <p:nvPr/>
            </p:nvSpPr>
            <p:spPr>
              <a:xfrm>
                <a:off x="7359541" y="3249396"/>
                <a:ext cx="19968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Сыромятников Вячеслав Викторович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покоритель ЭВМ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1D17D99-6289-4EC4-A404-01C8F8A84647}"/>
                  </a:ext>
                </a:extLst>
              </p:cNvPr>
              <p:cNvSpPr txBox="1"/>
              <p:nvPr/>
            </p:nvSpPr>
            <p:spPr>
              <a:xfrm>
                <a:off x="7552735" y="4484080"/>
                <a:ext cx="16104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техническая поддержка проекта</a:t>
                </a:r>
              </a:p>
            </p:txBody>
          </p:sp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3C3A727-41AD-4874-8529-4D5417E06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0226" y="3881365"/>
                <a:ext cx="715440" cy="678633"/>
              </a:xfrm>
              <a:prstGeom prst="rect">
                <a:avLst/>
              </a:prstGeom>
            </p:spPr>
          </p:pic>
        </p:grpSp>
      </p:grp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C788D016-0604-44A2-A073-C236BC163192}"/>
              </a:ext>
            </a:extLst>
          </p:cNvPr>
          <p:cNvCxnSpPr/>
          <p:nvPr/>
        </p:nvCxnSpPr>
        <p:spPr>
          <a:xfrm flipH="1">
            <a:off x="4854222" y="1528747"/>
            <a:ext cx="669225" cy="277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EBB5DB6B-1B03-4EC1-ADE1-8C8D7BF182B3}"/>
              </a:ext>
            </a:extLst>
          </p:cNvPr>
          <p:cNvCxnSpPr>
            <a:cxnSpLocks/>
          </p:cNvCxnSpPr>
          <p:nvPr/>
        </p:nvCxnSpPr>
        <p:spPr>
          <a:xfrm>
            <a:off x="8210056" y="1510511"/>
            <a:ext cx="669225" cy="277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E23ACCCD-CB09-47D4-B1FC-8244A383FCA8}"/>
              </a:ext>
            </a:extLst>
          </p:cNvPr>
          <p:cNvCxnSpPr>
            <a:cxnSpLocks/>
          </p:cNvCxnSpPr>
          <p:nvPr/>
        </p:nvCxnSpPr>
        <p:spPr>
          <a:xfrm>
            <a:off x="7207825" y="1542130"/>
            <a:ext cx="675676" cy="3172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5F01894B-0B72-44EC-AAFF-460094C69A4A}"/>
              </a:ext>
            </a:extLst>
          </p:cNvPr>
          <p:cNvCxnSpPr>
            <a:cxnSpLocks/>
          </p:cNvCxnSpPr>
          <p:nvPr/>
        </p:nvCxnSpPr>
        <p:spPr>
          <a:xfrm>
            <a:off x="7527210" y="1607480"/>
            <a:ext cx="1885809" cy="2769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F71E7196-172E-41D1-B814-402CBE336431}"/>
              </a:ext>
            </a:extLst>
          </p:cNvPr>
          <p:cNvCxnSpPr>
            <a:cxnSpLocks/>
            <a:endCxn id="53" idx="0"/>
          </p:cNvCxnSpPr>
          <p:nvPr/>
        </p:nvCxnSpPr>
        <p:spPr>
          <a:xfrm flipH="1">
            <a:off x="6328659" y="1536168"/>
            <a:ext cx="421426" cy="27494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59C025E1-4E79-4A12-8A33-02E987DEFB10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4726212" y="1571414"/>
            <a:ext cx="1431286" cy="31696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46BCA9E4-36E6-4F92-B99C-A43738C4ECE6}"/>
              </a:ext>
            </a:extLst>
          </p:cNvPr>
          <p:cNvCxnSpPr>
            <a:cxnSpLocks/>
          </p:cNvCxnSpPr>
          <p:nvPr/>
        </p:nvCxnSpPr>
        <p:spPr>
          <a:xfrm flipH="1">
            <a:off x="3094786" y="3276194"/>
            <a:ext cx="755482" cy="715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8E47900A-F674-4E35-AAB7-A29BABF36806}"/>
              </a:ext>
            </a:extLst>
          </p:cNvPr>
          <p:cNvCxnSpPr>
            <a:cxnSpLocks/>
          </p:cNvCxnSpPr>
          <p:nvPr/>
        </p:nvCxnSpPr>
        <p:spPr>
          <a:xfrm>
            <a:off x="10656711" y="3276194"/>
            <a:ext cx="447205" cy="426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2B748513-77BE-46F3-8B51-E324A71E212B}"/>
              </a:ext>
            </a:extLst>
          </p:cNvPr>
          <p:cNvCxnSpPr/>
          <p:nvPr/>
        </p:nvCxnSpPr>
        <p:spPr>
          <a:xfrm flipH="1">
            <a:off x="5449492" y="1571414"/>
            <a:ext cx="285039" cy="234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D049E18C-C42E-418D-A6D3-E6DE1C2C44AF}"/>
              </a:ext>
            </a:extLst>
          </p:cNvPr>
          <p:cNvCxnSpPr>
            <a:cxnSpLocks/>
          </p:cNvCxnSpPr>
          <p:nvPr/>
        </p:nvCxnSpPr>
        <p:spPr>
          <a:xfrm>
            <a:off x="8036978" y="1557338"/>
            <a:ext cx="285039" cy="234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20F55C-CBBF-4D57-989C-2235D5B106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711" y="85054"/>
            <a:ext cx="2206943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39"/>
          <p:cNvSpPr txBox="1">
            <a:spLocks noGrp="1"/>
          </p:cNvSpPr>
          <p:nvPr>
            <p:ph type="ctrTitle"/>
          </p:nvPr>
        </p:nvSpPr>
        <p:spPr>
          <a:xfrm>
            <a:off x="666712" y="1142985"/>
            <a:ext cx="6762797" cy="48577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6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Чай, плед и снежная магия: зимние книги </a:t>
            </a:r>
            <a:br>
              <a:rPr lang="ru-RU" sz="6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6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 жанре фэнтези</a:t>
            </a:r>
            <a:endParaRPr sz="640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2228" name="Google Shape;2228;p39"/>
          <p:cNvGrpSpPr/>
          <p:nvPr/>
        </p:nvGrpSpPr>
        <p:grpSpPr>
          <a:xfrm>
            <a:off x="6858006" y="1714487"/>
            <a:ext cx="4583871" cy="3650671"/>
            <a:chOff x="3281374" y="1400175"/>
            <a:chExt cx="4168017" cy="3431004"/>
          </a:xfrm>
        </p:grpSpPr>
        <p:sp>
          <p:nvSpPr>
            <p:cNvPr id="2229" name="Google Shape;2229;p39"/>
            <p:cNvSpPr/>
            <p:nvPr/>
          </p:nvSpPr>
          <p:spPr>
            <a:xfrm>
              <a:off x="3281374" y="3049855"/>
              <a:ext cx="996396" cy="1735725"/>
            </a:xfrm>
            <a:custGeom>
              <a:avLst/>
              <a:gdLst/>
              <a:ahLst/>
              <a:cxnLst/>
              <a:rect l="l" t="t" r="r" b="b"/>
              <a:pathLst>
                <a:path w="7100" h="12368" extrusionOk="0">
                  <a:moveTo>
                    <a:pt x="225" y="0"/>
                  </a:moveTo>
                  <a:cubicBezTo>
                    <a:pt x="186" y="0"/>
                    <a:pt x="153" y="11"/>
                    <a:pt x="127" y="34"/>
                  </a:cubicBezTo>
                  <a:cubicBezTo>
                    <a:pt x="0" y="179"/>
                    <a:pt x="254" y="505"/>
                    <a:pt x="634" y="958"/>
                  </a:cubicBezTo>
                  <a:cubicBezTo>
                    <a:pt x="996" y="1393"/>
                    <a:pt x="1521" y="1936"/>
                    <a:pt x="1992" y="2443"/>
                  </a:cubicBezTo>
                  <a:cubicBezTo>
                    <a:pt x="2083" y="2552"/>
                    <a:pt x="2173" y="2678"/>
                    <a:pt x="2264" y="2823"/>
                  </a:cubicBezTo>
                  <a:cubicBezTo>
                    <a:pt x="2354" y="2950"/>
                    <a:pt x="2445" y="3095"/>
                    <a:pt x="2554" y="3258"/>
                  </a:cubicBezTo>
                  <a:lnTo>
                    <a:pt x="2282" y="3041"/>
                  </a:lnTo>
                  <a:cubicBezTo>
                    <a:pt x="1865" y="2751"/>
                    <a:pt x="1376" y="2552"/>
                    <a:pt x="1014" y="2497"/>
                  </a:cubicBezTo>
                  <a:cubicBezTo>
                    <a:pt x="924" y="2484"/>
                    <a:pt x="841" y="2477"/>
                    <a:pt x="768" y="2477"/>
                  </a:cubicBezTo>
                  <a:cubicBezTo>
                    <a:pt x="547" y="2477"/>
                    <a:pt x="408" y="2538"/>
                    <a:pt x="380" y="2660"/>
                  </a:cubicBezTo>
                  <a:cubicBezTo>
                    <a:pt x="362" y="2986"/>
                    <a:pt x="1250" y="3077"/>
                    <a:pt x="2083" y="3475"/>
                  </a:cubicBezTo>
                  <a:cubicBezTo>
                    <a:pt x="2499" y="3656"/>
                    <a:pt x="2880" y="3910"/>
                    <a:pt x="3169" y="4127"/>
                  </a:cubicBezTo>
                  <a:cubicBezTo>
                    <a:pt x="3169" y="4127"/>
                    <a:pt x="3224" y="4218"/>
                    <a:pt x="3314" y="4344"/>
                  </a:cubicBezTo>
                  <a:cubicBezTo>
                    <a:pt x="3369" y="4471"/>
                    <a:pt x="3495" y="4634"/>
                    <a:pt x="3604" y="4815"/>
                  </a:cubicBezTo>
                  <a:cubicBezTo>
                    <a:pt x="3713" y="4978"/>
                    <a:pt x="3803" y="5159"/>
                    <a:pt x="3876" y="5286"/>
                  </a:cubicBezTo>
                  <a:lnTo>
                    <a:pt x="3984" y="5522"/>
                  </a:lnTo>
                  <a:cubicBezTo>
                    <a:pt x="3785" y="5304"/>
                    <a:pt x="3532" y="5123"/>
                    <a:pt x="3260" y="4978"/>
                  </a:cubicBezTo>
                  <a:cubicBezTo>
                    <a:pt x="2825" y="4707"/>
                    <a:pt x="2354" y="4544"/>
                    <a:pt x="2010" y="4489"/>
                  </a:cubicBezTo>
                  <a:cubicBezTo>
                    <a:pt x="1948" y="4483"/>
                    <a:pt x="1890" y="4480"/>
                    <a:pt x="1837" y="4480"/>
                  </a:cubicBezTo>
                  <a:cubicBezTo>
                    <a:pt x="1579" y="4480"/>
                    <a:pt x="1428" y="4550"/>
                    <a:pt x="1413" y="4670"/>
                  </a:cubicBezTo>
                  <a:cubicBezTo>
                    <a:pt x="1376" y="4996"/>
                    <a:pt x="2246" y="5033"/>
                    <a:pt x="3079" y="5395"/>
                  </a:cubicBezTo>
                  <a:cubicBezTo>
                    <a:pt x="3495" y="5576"/>
                    <a:pt x="3912" y="5811"/>
                    <a:pt x="4220" y="6011"/>
                  </a:cubicBezTo>
                  <a:cubicBezTo>
                    <a:pt x="4238" y="6029"/>
                    <a:pt x="4256" y="6029"/>
                    <a:pt x="4274" y="6065"/>
                  </a:cubicBezTo>
                  <a:lnTo>
                    <a:pt x="4401" y="6282"/>
                  </a:lnTo>
                  <a:cubicBezTo>
                    <a:pt x="4455" y="6427"/>
                    <a:pt x="4582" y="6608"/>
                    <a:pt x="4636" y="6789"/>
                  </a:cubicBezTo>
                  <a:cubicBezTo>
                    <a:pt x="4727" y="6970"/>
                    <a:pt x="4817" y="7151"/>
                    <a:pt x="4890" y="7296"/>
                  </a:cubicBezTo>
                  <a:lnTo>
                    <a:pt x="4998" y="7532"/>
                  </a:lnTo>
                  <a:cubicBezTo>
                    <a:pt x="4799" y="7296"/>
                    <a:pt x="4546" y="7061"/>
                    <a:pt x="4256" y="6844"/>
                  </a:cubicBezTo>
                  <a:cubicBezTo>
                    <a:pt x="3839" y="6572"/>
                    <a:pt x="3387" y="6373"/>
                    <a:pt x="3024" y="6300"/>
                  </a:cubicBezTo>
                  <a:cubicBezTo>
                    <a:pt x="2934" y="6287"/>
                    <a:pt x="2852" y="6280"/>
                    <a:pt x="2781" y="6280"/>
                  </a:cubicBezTo>
                  <a:cubicBezTo>
                    <a:pt x="2566" y="6280"/>
                    <a:pt x="2440" y="6341"/>
                    <a:pt x="2427" y="6463"/>
                  </a:cubicBezTo>
                  <a:cubicBezTo>
                    <a:pt x="2391" y="6789"/>
                    <a:pt x="3206" y="6880"/>
                    <a:pt x="4020" y="7278"/>
                  </a:cubicBezTo>
                  <a:cubicBezTo>
                    <a:pt x="4238" y="7369"/>
                    <a:pt x="4437" y="7477"/>
                    <a:pt x="4618" y="7604"/>
                  </a:cubicBezTo>
                  <a:cubicBezTo>
                    <a:pt x="4799" y="7713"/>
                    <a:pt x="4962" y="7821"/>
                    <a:pt x="5089" y="7930"/>
                  </a:cubicBezTo>
                  <a:cubicBezTo>
                    <a:pt x="5143" y="7984"/>
                    <a:pt x="5179" y="8003"/>
                    <a:pt x="5234" y="8057"/>
                  </a:cubicBezTo>
                  <a:cubicBezTo>
                    <a:pt x="5234" y="8057"/>
                    <a:pt x="5252" y="8111"/>
                    <a:pt x="5324" y="8238"/>
                  </a:cubicBezTo>
                  <a:cubicBezTo>
                    <a:pt x="5361" y="8347"/>
                    <a:pt x="5433" y="8510"/>
                    <a:pt x="5469" y="8636"/>
                  </a:cubicBezTo>
                  <a:cubicBezTo>
                    <a:pt x="5542" y="8799"/>
                    <a:pt x="5596" y="8926"/>
                    <a:pt x="5632" y="9053"/>
                  </a:cubicBezTo>
                  <a:cubicBezTo>
                    <a:pt x="5687" y="9162"/>
                    <a:pt x="5705" y="9234"/>
                    <a:pt x="5705" y="9234"/>
                  </a:cubicBezTo>
                  <a:cubicBezTo>
                    <a:pt x="5596" y="9071"/>
                    <a:pt x="5433" y="8926"/>
                    <a:pt x="5270" y="8799"/>
                  </a:cubicBezTo>
                  <a:cubicBezTo>
                    <a:pt x="5107" y="8655"/>
                    <a:pt x="4926" y="8546"/>
                    <a:pt x="4745" y="8437"/>
                  </a:cubicBezTo>
                  <a:cubicBezTo>
                    <a:pt x="4564" y="8347"/>
                    <a:pt x="4383" y="8274"/>
                    <a:pt x="4256" y="8256"/>
                  </a:cubicBezTo>
                  <a:cubicBezTo>
                    <a:pt x="4159" y="8234"/>
                    <a:pt x="4073" y="8224"/>
                    <a:pt x="3999" y="8224"/>
                  </a:cubicBezTo>
                  <a:cubicBezTo>
                    <a:pt x="3827" y="8224"/>
                    <a:pt x="3725" y="8281"/>
                    <a:pt x="3713" y="8383"/>
                  </a:cubicBezTo>
                  <a:cubicBezTo>
                    <a:pt x="3695" y="8546"/>
                    <a:pt x="3839" y="8655"/>
                    <a:pt x="4111" y="8781"/>
                  </a:cubicBezTo>
                  <a:cubicBezTo>
                    <a:pt x="4365" y="8890"/>
                    <a:pt x="4709" y="9017"/>
                    <a:pt x="5053" y="9198"/>
                  </a:cubicBezTo>
                  <a:cubicBezTo>
                    <a:pt x="5379" y="9379"/>
                    <a:pt x="5705" y="9632"/>
                    <a:pt x="5922" y="9832"/>
                  </a:cubicBezTo>
                  <a:cubicBezTo>
                    <a:pt x="5922" y="9832"/>
                    <a:pt x="5958" y="9904"/>
                    <a:pt x="5976" y="9958"/>
                  </a:cubicBezTo>
                  <a:cubicBezTo>
                    <a:pt x="5994" y="10013"/>
                    <a:pt x="6013" y="10067"/>
                    <a:pt x="6013" y="10067"/>
                  </a:cubicBezTo>
                  <a:cubicBezTo>
                    <a:pt x="6422" y="11314"/>
                    <a:pt x="6727" y="12368"/>
                    <a:pt x="6874" y="12368"/>
                  </a:cubicBezTo>
                  <a:cubicBezTo>
                    <a:pt x="6877" y="12368"/>
                    <a:pt x="6879" y="12368"/>
                    <a:pt x="6882" y="12367"/>
                  </a:cubicBezTo>
                  <a:cubicBezTo>
                    <a:pt x="6990" y="12349"/>
                    <a:pt x="6864" y="11244"/>
                    <a:pt x="6447" y="9922"/>
                  </a:cubicBezTo>
                  <a:lnTo>
                    <a:pt x="6375" y="9705"/>
                  </a:lnTo>
                  <a:lnTo>
                    <a:pt x="6375" y="9651"/>
                  </a:lnTo>
                  <a:cubicBezTo>
                    <a:pt x="6429" y="9361"/>
                    <a:pt x="6538" y="8962"/>
                    <a:pt x="6646" y="8564"/>
                  </a:cubicBezTo>
                  <a:cubicBezTo>
                    <a:pt x="6773" y="8184"/>
                    <a:pt x="6900" y="7840"/>
                    <a:pt x="6990" y="7550"/>
                  </a:cubicBezTo>
                  <a:cubicBezTo>
                    <a:pt x="7081" y="7260"/>
                    <a:pt x="7099" y="7061"/>
                    <a:pt x="6972" y="6934"/>
                  </a:cubicBezTo>
                  <a:cubicBezTo>
                    <a:pt x="6940" y="6910"/>
                    <a:pt x="6905" y="6898"/>
                    <a:pt x="6870" y="6898"/>
                  </a:cubicBezTo>
                  <a:cubicBezTo>
                    <a:pt x="6748" y="6898"/>
                    <a:pt x="6614" y="7036"/>
                    <a:pt x="6501" y="7260"/>
                  </a:cubicBezTo>
                  <a:cubicBezTo>
                    <a:pt x="6429" y="7387"/>
                    <a:pt x="6357" y="7568"/>
                    <a:pt x="6284" y="7785"/>
                  </a:cubicBezTo>
                  <a:cubicBezTo>
                    <a:pt x="6248" y="7984"/>
                    <a:pt x="6194" y="8202"/>
                    <a:pt x="6176" y="8419"/>
                  </a:cubicBezTo>
                  <a:cubicBezTo>
                    <a:pt x="6157" y="8636"/>
                    <a:pt x="6157" y="8872"/>
                    <a:pt x="6157" y="9089"/>
                  </a:cubicBezTo>
                  <a:lnTo>
                    <a:pt x="6085" y="8890"/>
                  </a:lnTo>
                  <a:cubicBezTo>
                    <a:pt x="6049" y="8781"/>
                    <a:pt x="5976" y="8618"/>
                    <a:pt x="5922" y="8455"/>
                  </a:cubicBezTo>
                  <a:cubicBezTo>
                    <a:pt x="5868" y="8292"/>
                    <a:pt x="5813" y="8147"/>
                    <a:pt x="5777" y="8021"/>
                  </a:cubicBezTo>
                  <a:cubicBezTo>
                    <a:pt x="5723" y="7912"/>
                    <a:pt x="5687" y="7840"/>
                    <a:pt x="5687" y="7840"/>
                  </a:cubicBezTo>
                  <a:lnTo>
                    <a:pt x="5687" y="7640"/>
                  </a:lnTo>
                  <a:cubicBezTo>
                    <a:pt x="5687" y="7459"/>
                    <a:pt x="5705" y="7260"/>
                    <a:pt x="5741" y="7025"/>
                  </a:cubicBezTo>
                  <a:cubicBezTo>
                    <a:pt x="5777" y="6807"/>
                    <a:pt x="5813" y="6572"/>
                    <a:pt x="5831" y="6355"/>
                  </a:cubicBezTo>
                  <a:cubicBezTo>
                    <a:pt x="5994" y="5431"/>
                    <a:pt x="6320" y="4580"/>
                    <a:pt x="5994" y="4399"/>
                  </a:cubicBezTo>
                  <a:cubicBezTo>
                    <a:pt x="5969" y="4385"/>
                    <a:pt x="5945" y="4378"/>
                    <a:pt x="5921" y="4378"/>
                  </a:cubicBezTo>
                  <a:cubicBezTo>
                    <a:pt x="5787" y="4378"/>
                    <a:pt x="5667" y="4581"/>
                    <a:pt x="5560" y="4888"/>
                  </a:cubicBezTo>
                  <a:cubicBezTo>
                    <a:pt x="5451" y="5250"/>
                    <a:pt x="5361" y="5739"/>
                    <a:pt x="5361" y="6264"/>
                  </a:cubicBezTo>
                  <a:cubicBezTo>
                    <a:pt x="5361" y="6644"/>
                    <a:pt x="5415" y="7025"/>
                    <a:pt x="5451" y="7351"/>
                  </a:cubicBezTo>
                  <a:cubicBezTo>
                    <a:pt x="5451" y="7351"/>
                    <a:pt x="5415" y="7260"/>
                    <a:pt x="5342" y="7097"/>
                  </a:cubicBezTo>
                  <a:cubicBezTo>
                    <a:pt x="5270" y="6970"/>
                    <a:pt x="5179" y="6753"/>
                    <a:pt x="5089" y="6572"/>
                  </a:cubicBezTo>
                  <a:cubicBezTo>
                    <a:pt x="4998" y="6373"/>
                    <a:pt x="4908" y="6192"/>
                    <a:pt x="4817" y="6065"/>
                  </a:cubicBezTo>
                  <a:lnTo>
                    <a:pt x="4709" y="5829"/>
                  </a:lnTo>
                  <a:lnTo>
                    <a:pt x="4709" y="5703"/>
                  </a:lnTo>
                  <a:cubicBezTo>
                    <a:pt x="4709" y="5340"/>
                    <a:pt x="4709" y="4852"/>
                    <a:pt x="4745" y="4363"/>
                  </a:cubicBezTo>
                  <a:cubicBezTo>
                    <a:pt x="4799" y="3403"/>
                    <a:pt x="4998" y="2497"/>
                    <a:pt x="4691" y="2371"/>
                  </a:cubicBezTo>
                  <a:cubicBezTo>
                    <a:pt x="4671" y="2362"/>
                    <a:pt x="4651" y="2357"/>
                    <a:pt x="4632" y="2357"/>
                  </a:cubicBezTo>
                  <a:cubicBezTo>
                    <a:pt x="4494" y="2357"/>
                    <a:pt x="4376" y="2580"/>
                    <a:pt x="4328" y="2914"/>
                  </a:cubicBezTo>
                  <a:cubicBezTo>
                    <a:pt x="4238" y="3276"/>
                    <a:pt x="4238" y="3801"/>
                    <a:pt x="4274" y="4308"/>
                  </a:cubicBezTo>
                  <a:cubicBezTo>
                    <a:pt x="4328" y="4652"/>
                    <a:pt x="4365" y="4996"/>
                    <a:pt x="4437" y="5286"/>
                  </a:cubicBezTo>
                  <a:cubicBezTo>
                    <a:pt x="4437" y="5286"/>
                    <a:pt x="4383" y="5196"/>
                    <a:pt x="4292" y="5069"/>
                  </a:cubicBezTo>
                  <a:cubicBezTo>
                    <a:pt x="4238" y="4924"/>
                    <a:pt x="4111" y="4743"/>
                    <a:pt x="4002" y="4580"/>
                  </a:cubicBezTo>
                  <a:cubicBezTo>
                    <a:pt x="3894" y="4399"/>
                    <a:pt x="3785" y="4254"/>
                    <a:pt x="3713" y="4109"/>
                  </a:cubicBezTo>
                  <a:lnTo>
                    <a:pt x="3568" y="3910"/>
                  </a:lnTo>
                  <a:cubicBezTo>
                    <a:pt x="3477" y="3548"/>
                    <a:pt x="3387" y="3041"/>
                    <a:pt x="3296" y="2570"/>
                  </a:cubicBezTo>
                  <a:cubicBezTo>
                    <a:pt x="3151" y="1592"/>
                    <a:pt x="3151" y="650"/>
                    <a:pt x="2807" y="596"/>
                  </a:cubicBezTo>
                  <a:cubicBezTo>
                    <a:pt x="2802" y="595"/>
                    <a:pt x="2796" y="595"/>
                    <a:pt x="2791" y="595"/>
                  </a:cubicBezTo>
                  <a:cubicBezTo>
                    <a:pt x="2638" y="595"/>
                    <a:pt x="2554" y="844"/>
                    <a:pt x="2554" y="1212"/>
                  </a:cubicBezTo>
                  <a:cubicBezTo>
                    <a:pt x="2554" y="1592"/>
                    <a:pt x="2644" y="2135"/>
                    <a:pt x="2825" y="2642"/>
                  </a:cubicBezTo>
                  <a:lnTo>
                    <a:pt x="2970" y="3041"/>
                  </a:lnTo>
                  <a:cubicBezTo>
                    <a:pt x="2843" y="2896"/>
                    <a:pt x="2735" y="2751"/>
                    <a:pt x="2626" y="2588"/>
                  </a:cubicBezTo>
                  <a:cubicBezTo>
                    <a:pt x="2517" y="2461"/>
                    <a:pt x="2391" y="2316"/>
                    <a:pt x="2300" y="2208"/>
                  </a:cubicBezTo>
                  <a:cubicBezTo>
                    <a:pt x="1938" y="1628"/>
                    <a:pt x="1449" y="1012"/>
                    <a:pt x="1032" y="578"/>
                  </a:cubicBezTo>
                  <a:cubicBezTo>
                    <a:pt x="692" y="222"/>
                    <a:pt x="400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9"/>
            <p:cNvSpPr/>
            <p:nvPr/>
          </p:nvSpPr>
          <p:spPr>
            <a:xfrm>
              <a:off x="3687930" y="1747232"/>
              <a:ext cx="706740" cy="2324171"/>
            </a:xfrm>
            <a:custGeom>
              <a:avLst/>
              <a:gdLst/>
              <a:ahLst/>
              <a:cxnLst/>
              <a:rect l="l" t="t" r="r" b="b"/>
              <a:pathLst>
                <a:path w="5036" h="16561" extrusionOk="0">
                  <a:moveTo>
                    <a:pt x="964" y="1"/>
                  </a:moveTo>
                  <a:cubicBezTo>
                    <a:pt x="950" y="1"/>
                    <a:pt x="937" y="3"/>
                    <a:pt x="924" y="8"/>
                  </a:cubicBezTo>
                  <a:cubicBezTo>
                    <a:pt x="743" y="81"/>
                    <a:pt x="870" y="570"/>
                    <a:pt x="1069" y="1258"/>
                  </a:cubicBezTo>
                  <a:cubicBezTo>
                    <a:pt x="1178" y="1729"/>
                    <a:pt x="1504" y="2598"/>
                    <a:pt x="1739" y="3358"/>
                  </a:cubicBezTo>
                  <a:cubicBezTo>
                    <a:pt x="1812" y="3702"/>
                    <a:pt x="1902" y="4083"/>
                    <a:pt x="1975" y="4499"/>
                  </a:cubicBezTo>
                  <a:cubicBezTo>
                    <a:pt x="1902" y="4391"/>
                    <a:pt x="1848" y="4246"/>
                    <a:pt x="1794" y="4137"/>
                  </a:cubicBezTo>
                  <a:cubicBezTo>
                    <a:pt x="1504" y="3612"/>
                    <a:pt x="1105" y="3141"/>
                    <a:pt x="798" y="2869"/>
                  </a:cubicBezTo>
                  <a:cubicBezTo>
                    <a:pt x="576" y="2694"/>
                    <a:pt x="392" y="2602"/>
                    <a:pt x="270" y="2602"/>
                  </a:cubicBezTo>
                  <a:cubicBezTo>
                    <a:pt x="202" y="2602"/>
                    <a:pt x="153" y="2630"/>
                    <a:pt x="127" y="2688"/>
                  </a:cubicBezTo>
                  <a:cubicBezTo>
                    <a:pt x="1" y="2996"/>
                    <a:pt x="798" y="3594"/>
                    <a:pt x="1449" y="4463"/>
                  </a:cubicBezTo>
                  <a:cubicBezTo>
                    <a:pt x="1757" y="4880"/>
                    <a:pt x="2029" y="5332"/>
                    <a:pt x="2246" y="5713"/>
                  </a:cubicBezTo>
                  <a:cubicBezTo>
                    <a:pt x="2246" y="5713"/>
                    <a:pt x="2264" y="5821"/>
                    <a:pt x="2282" y="6002"/>
                  </a:cubicBezTo>
                  <a:cubicBezTo>
                    <a:pt x="2301" y="6183"/>
                    <a:pt x="2355" y="6419"/>
                    <a:pt x="2391" y="6672"/>
                  </a:cubicBezTo>
                  <a:cubicBezTo>
                    <a:pt x="2445" y="6890"/>
                    <a:pt x="2464" y="7143"/>
                    <a:pt x="2482" y="7324"/>
                  </a:cubicBezTo>
                  <a:cubicBezTo>
                    <a:pt x="2518" y="7505"/>
                    <a:pt x="2536" y="7614"/>
                    <a:pt x="2536" y="7614"/>
                  </a:cubicBezTo>
                  <a:cubicBezTo>
                    <a:pt x="2409" y="7306"/>
                    <a:pt x="2264" y="6980"/>
                    <a:pt x="2065" y="6672"/>
                  </a:cubicBezTo>
                  <a:cubicBezTo>
                    <a:pt x="1775" y="6165"/>
                    <a:pt x="1377" y="5767"/>
                    <a:pt x="1051" y="5532"/>
                  </a:cubicBezTo>
                  <a:cubicBezTo>
                    <a:pt x="852" y="5399"/>
                    <a:pt x="680" y="5320"/>
                    <a:pt x="564" y="5320"/>
                  </a:cubicBezTo>
                  <a:cubicBezTo>
                    <a:pt x="490" y="5320"/>
                    <a:pt x="438" y="5352"/>
                    <a:pt x="417" y="5423"/>
                  </a:cubicBezTo>
                  <a:cubicBezTo>
                    <a:pt x="272" y="5767"/>
                    <a:pt x="1069" y="6256"/>
                    <a:pt x="1721" y="7053"/>
                  </a:cubicBezTo>
                  <a:cubicBezTo>
                    <a:pt x="2065" y="7433"/>
                    <a:pt x="2355" y="7886"/>
                    <a:pt x="2590" y="8248"/>
                  </a:cubicBezTo>
                  <a:cubicBezTo>
                    <a:pt x="2608" y="8266"/>
                    <a:pt x="2608" y="8320"/>
                    <a:pt x="2627" y="8339"/>
                  </a:cubicBezTo>
                  <a:cubicBezTo>
                    <a:pt x="2627" y="8339"/>
                    <a:pt x="2645" y="8447"/>
                    <a:pt x="2645" y="8628"/>
                  </a:cubicBezTo>
                  <a:cubicBezTo>
                    <a:pt x="2663" y="8809"/>
                    <a:pt x="2699" y="9063"/>
                    <a:pt x="2717" y="9316"/>
                  </a:cubicBezTo>
                  <a:cubicBezTo>
                    <a:pt x="2735" y="9570"/>
                    <a:pt x="2753" y="9805"/>
                    <a:pt x="2753" y="9986"/>
                  </a:cubicBezTo>
                  <a:cubicBezTo>
                    <a:pt x="2790" y="10168"/>
                    <a:pt x="2790" y="10312"/>
                    <a:pt x="2790" y="10312"/>
                  </a:cubicBezTo>
                  <a:cubicBezTo>
                    <a:pt x="2663" y="9968"/>
                    <a:pt x="2518" y="9588"/>
                    <a:pt x="2337" y="9226"/>
                  </a:cubicBezTo>
                  <a:cubicBezTo>
                    <a:pt x="2029" y="8719"/>
                    <a:pt x="1703" y="8302"/>
                    <a:pt x="1377" y="8067"/>
                  </a:cubicBezTo>
                  <a:cubicBezTo>
                    <a:pt x="1184" y="7931"/>
                    <a:pt x="1012" y="7851"/>
                    <a:pt x="893" y="7851"/>
                  </a:cubicBezTo>
                  <a:cubicBezTo>
                    <a:pt x="822" y="7851"/>
                    <a:pt x="770" y="7879"/>
                    <a:pt x="743" y="7940"/>
                  </a:cubicBezTo>
                  <a:cubicBezTo>
                    <a:pt x="616" y="8266"/>
                    <a:pt x="1359" y="8773"/>
                    <a:pt x="1975" y="9588"/>
                  </a:cubicBezTo>
                  <a:cubicBezTo>
                    <a:pt x="2138" y="9787"/>
                    <a:pt x="2264" y="9986"/>
                    <a:pt x="2409" y="10204"/>
                  </a:cubicBezTo>
                  <a:cubicBezTo>
                    <a:pt x="2536" y="10403"/>
                    <a:pt x="2645" y="10602"/>
                    <a:pt x="2735" y="10783"/>
                  </a:cubicBezTo>
                  <a:cubicBezTo>
                    <a:pt x="2753" y="10856"/>
                    <a:pt x="2790" y="10892"/>
                    <a:pt x="2826" y="10946"/>
                  </a:cubicBezTo>
                  <a:cubicBezTo>
                    <a:pt x="2826" y="10946"/>
                    <a:pt x="2826" y="11037"/>
                    <a:pt x="2862" y="11200"/>
                  </a:cubicBezTo>
                  <a:cubicBezTo>
                    <a:pt x="2862" y="11327"/>
                    <a:pt x="2862" y="11526"/>
                    <a:pt x="2880" y="11743"/>
                  </a:cubicBezTo>
                  <a:cubicBezTo>
                    <a:pt x="2880" y="11942"/>
                    <a:pt x="2880" y="12123"/>
                    <a:pt x="2898" y="12286"/>
                  </a:cubicBezTo>
                  <a:lnTo>
                    <a:pt x="2898" y="12522"/>
                  </a:lnTo>
                  <a:cubicBezTo>
                    <a:pt x="2826" y="12304"/>
                    <a:pt x="2735" y="12069"/>
                    <a:pt x="2645" y="11870"/>
                  </a:cubicBezTo>
                  <a:cubicBezTo>
                    <a:pt x="2536" y="11653"/>
                    <a:pt x="2427" y="11435"/>
                    <a:pt x="2282" y="11254"/>
                  </a:cubicBezTo>
                  <a:cubicBezTo>
                    <a:pt x="2156" y="11073"/>
                    <a:pt x="2011" y="10946"/>
                    <a:pt x="1884" y="10838"/>
                  </a:cubicBezTo>
                  <a:cubicBezTo>
                    <a:pt x="1726" y="10711"/>
                    <a:pt x="1592" y="10646"/>
                    <a:pt x="1490" y="10646"/>
                  </a:cubicBezTo>
                  <a:cubicBezTo>
                    <a:pt x="1417" y="10646"/>
                    <a:pt x="1360" y="10679"/>
                    <a:pt x="1323" y="10747"/>
                  </a:cubicBezTo>
                  <a:cubicBezTo>
                    <a:pt x="1250" y="10892"/>
                    <a:pt x="1359" y="11109"/>
                    <a:pt x="1558" y="11345"/>
                  </a:cubicBezTo>
                  <a:cubicBezTo>
                    <a:pt x="1775" y="11598"/>
                    <a:pt x="2029" y="11870"/>
                    <a:pt x="2282" y="12232"/>
                  </a:cubicBezTo>
                  <a:cubicBezTo>
                    <a:pt x="2536" y="12576"/>
                    <a:pt x="2753" y="12975"/>
                    <a:pt x="2898" y="13300"/>
                  </a:cubicBezTo>
                  <a:lnTo>
                    <a:pt x="2898" y="13319"/>
                  </a:lnTo>
                  <a:lnTo>
                    <a:pt x="2898" y="13482"/>
                  </a:lnTo>
                  <a:lnTo>
                    <a:pt x="2898" y="13645"/>
                  </a:lnTo>
                  <a:cubicBezTo>
                    <a:pt x="2862" y="15220"/>
                    <a:pt x="2808" y="16542"/>
                    <a:pt x="2953" y="16560"/>
                  </a:cubicBezTo>
                  <a:cubicBezTo>
                    <a:pt x="2953" y="16560"/>
                    <a:pt x="2954" y="16560"/>
                    <a:pt x="2955" y="16560"/>
                  </a:cubicBezTo>
                  <a:cubicBezTo>
                    <a:pt x="3065" y="16560"/>
                    <a:pt x="3315" y="15263"/>
                    <a:pt x="3333" y="13663"/>
                  </a:cubicBezTo>
                  <a:lnTo>
                    <a:pt x="3333" y="13391"/>
                  </a:lnTo>
                  <a:cubicBezTo>
                    <a:pt x="3333" y="13373"/>
                    <a:pt x="3351" y="13337"/>
                    <a:pt x="3351" y="13337"/>
                  </a:cubicBezTo>
                  <a:cubicBezTo>
                    <a:pt x="3496" y="13029"/>
                    <a:pt x="3731" y="12612"/>
                    <a:pt x="3967" y="12250"/>
                  </a:cubicBezTo>
                  <a:cubicBezTo>
                    <a:pt x="4184" y="11870"/>
                    <a:pt x="4456" y="11562"/>
                    <a:pt x="4637" y="11290"/>
                  </a:cubicBezTo>
                  <a:cubicBezTo>
                    <a:pt x="4818" y="11019"/>
                    <a:pt x="4908" y="10783"/>
                    <a:pt x="4818" y="10602"/>
                  </a:cubicBezTo>
                  <a:cubicBezTo>
                    <a:pt x="4785" y="10543"/>
                    <a:pt x="4738" y="10515"/>
                    <a:pt x="4680" y="10515"/>
                  </a:cubicBezTo>
                  <a:cubicBezTo>
                    <a:pt x="4576" y="10515"/>
                    <a:pt x="4436" y="10603"/>
                    <a:pt x="4275" y="10765"/>
                  </a:cubicBezTo>
                  <a:cubicBezTo>
                    <a:pt x="4166" y="10874"/>
                    <a:pt x="4039" y="11055"/>
                    <a:pt x="3912" y="11254"/>
                  </a:cubicBezTo>
                  <a:cubicBezTo>
                    <a:pt x="3804" y="11471"/>
                    <a:pt x="3695" y="11689"/>
                    <a:pt x="3586" y="11924"/>
                  </a:cubicBezTo>
                  <a:cubicBezTo>
                    <a:pt x="3496" y="12160"/>
                    <a:pt x="3405" y="12413"/>
                    <a:pt x="3333" y="12667"/>
                  </a:cubicBezTo>
                  <a:lnTo>
                    <a:pt x="3333" y="12413"/>
                  </a:lnTo>
                  <a:cubicBezTo>
                    <a:pt x="3333" y="12250"/>
                    <a:pt x="3333" y="12069"/>
                    <a:pt x="3315" y="11870"/>
                  </a:cubicBezTo>
                  <a:cubicBezTo>
                    <a:pt x="3315" y="11671"/>
                    <a:pt x="3315" y="11490"/>
                    <a:pt x="3279" y="11327"/>
                  </a:cubicBezTo>
                  <a:cubicBezTo>
                    <a:pt x="3279" y="11164"/>
                    <a:pt x="3260" y="11073"/>
                    <a:pt x="3260" y="11073"/>
                  </a:cubicBezTo>
                  <a:cubicBezTo>
                    <a:pt x="3279" y="11019"/>
                    <a:pt x="3315" y="10946"/>
                    <a:pt x="3351" y="10856"/>
                  </a:cubicBezTo>
                  <a:cubicBezTo>
                    <a:pt x="3423" y="10657"/>
                    <a:pt x="3514" y="10439"/>
                    <a:pt x="3623" y="10204"/>
                  </a:cubicBezTo>
                  <a:cubicBezTo>
                    <a:pt x="3713" y="9968"/>
                    <a:pt x="3822" y="9715"/>
                    <a:pt x="3967" y="9498"/>
                  </a:cubicBezTo>
                  <a:cubicBezTo>
                    <a:pt x="4419" y="8538"/>
                    <a:pt x="5035" y="7795"/>
                    <a:pt x="4800" y="7487"/>
                  </a:cubicBezTo>
                  <a:cubicBezTo>
                    <a:pt x="4768" y="7439"/>
                    <a:pt x="4725" y="7416"/>
                    <a:pt x="4674" y="7416"/>
                  </a:cubicBezTo>
                  <a:cubicBezTo>
                    <a:pt x="4554" y="7416"/>
                    <a:pt x="4392" y="7547"/>
                    <a:pt x="4238" y="7777"/>
                  </a:cubicBezTo>
                  <a:cubicBezTo>
                    <a:pt x="3985" y="8085"/>
                    <a:pt x="3731" y="8610"/>
                    <a:pt x="3550" y="9172"/>
                  </a:cubicBezTo>
                  <a:cubicBezTo>
                    <a:pt x="3423" y="9606"/>
                    <a:pt x="3333" y="10041"/>
                    <a:pt x="3260" y="10421"/>
                  </a:cubicBezTo>
                  <a:cubicBezTo>
                    <a:pt x="3260" y="10421"/>
                    <a:pt x="3260" y="10294"/>
                    <a:pt x="3242" y="10113"/>
                  </a:cubicBezTo>
                  <a:cubicBezTo>
                    <a:pt x="3224" y="9932"/>
                    <a:pt x="3188" y="9679"/>
                    <a:pt x="3188" y="9425"/>
                  </a:cubicBezTo>
                  <a:cubicBezTo>
                    <a:pt x="3170" y="9172"/>
                    <a:pt x="3152" y="8936"/>
                    <a:pt x="3134" y="8755"/>
                  </a:cubicBezTo>
                  <a:cubicBezTo>
                    <a:pt x="3097" y="8574"/>
                    <a:pt x="3097" y="8429"/>
                    <a:pt x="3097" y="8429"/>
                  </a:cubicBezTo>
                  <a:cubicBezTo>
                    <a:pt x="3134" y="8393"/>
                    <a:pt x="3134" y="8339"/>
                    <a:pt x="3152" y="8302"/>
                  </a:cubicBezTo>
                  <a:cubicBezTo>
                    <a:pt x="3260" y="7886"/>
                    <a:pt x="3442" y="7361"/>
                    <a:pt x="3641" y="6872"/>
                  </a:cubicBezTo>
                  <a:cubicBezTo>
                    <a:pt x="4039" y="5876"/>
                    <a:pt x="4546" y="5006"/>
                    <a:pt x="4311" y="4735"/>
                  </a:cubicBezTo>
                  <a:cubicBezTo>
                    <a:pt x="4282" y="4706"/>
                    <a:pt x="4249" y="4692"/>
                    <a:pt x="4212" y="4692"/>
                  </a:cubicBezTo>
                  <a:cubicBezTo>
                    <a:pt x="4086" y="4692"/>
                    <a:pt x="3922" y="4853"/>
                    <a:pt x="3767" y="5133"/>
                  </a:cubicBezTo>
                  <a:cubicBezTo>
                    <a:pt x="3550" y="5495"/>
                    <a:pt x="3351" y="6039"/>
                    <a:pt x="3224" y="6618"/>
                  </a:cubicBezTo>
                  <a:cubicBezTo>
                    <a:pt x="3134" y="6998"/>
                    <a:pt x="3061" y="7397"/>
                    <a:pt x="3043" y="7759"/>
                  </a:cubicBezTo>
                  <a:cubicBezTo>
                    <a:pt x="3043" y="7759"/>
                    <a:pt x="3007" y="7632"/>
                    <a:pt x="2989" y="7451"/>
                  </a:cubicBezTo>
                  <a:cubicBezTo>
                    <a:pt x="2971" y="7270"/>
                    <a:pt x="2953" y="7035"/>
                    <a:pt x="2898" y="6799"/>
                  </a:cubicBezTo>
                  <a:cubicBezTo>
                    <a:pt x="2862" y="6546"/>
                    <a:pt x="2826" y="6328"/>
                    <a:pt x="2790" y="6147"/>
                  </a:cubicBezTo>
                  <a:cubicBezTo>
                    <a:pt x="2771" y="5966"/>
                    <a:pt x="2735" y="5858"/>
                    <a:pt x="2735" y="5858"/>
                  </a:cubicBezTo>
                  <a:cubicBezTo>
                    <a:pt x="2790" y="5423"/>
                    <a:pt x="2880" y="4861"/>
                    <a:pt x="2971" y="4318"/>
                  </a:cubicBezTo>
                  <a:cubicBezTo>
                    <a:pt x="3170" y="3195"/>
                    <a:pt x="3532" y="2236"/>
                    <a:pt x="3242" y="2000"/>
                  </a:cubicBezTo>
                  <a:cubicBezTo>
                    <a:pt x="3217" y="1981"/>
                    <a:pt x="3191" y="1972"/>
                    <a:pt x="3165" y="1972"/>
                  </a:cubicBezTo>
                  <a:cubicBezTo>
                    <a:pt x="3037" y="1972"/>
                    <a:pt x="2894" y="2181"/>
                    <a:pt x="2790" y="2525"/>
                  </a:cubicBezTo>
                  <a:cubicBezTo>
                    <a:pt x="2645" y="2924"/>
                    <a:pt x="2536" y="3539"/>
                    <a:pt x="2518" y="4155"/>
                  </a:cubicBezTo>
                  <a:cubicBezTo>
                    <a:pt x="2518" y="4318"/>
                    <a:pt x="2500" y="4499"/>
                    <a:pt x="2500" y="4644"/>
                  </a:cubicBezTo>
                  <a:cubicBezTo>
                    <a:pt x="2445" y="4427"/>
                    <a:pt x="2373" y="4228"/>
                    <a:pt x="2337" y="4010"/>
                  </a:cubicBezTo>
                  <a:cubicBezTo>
                    <a:pt x="2264" y="3811"/>
                    <a:pt x="2228" y="3630"/>
                    <a:pt x="2174" y="3449"/>
                  </a:cubicBezTo>
                  <a:cubicBezTo>
                    <a:pt x="2047" y="2634"/>
                    <a:pt x="1812" y="1747"/>
                    <a:pt x="1594" y="1077"/>
                  </a:cubicBezTo>
                  <a:cubicBezTo>
                    <a:pt x="1375" y="437"/>
                    <a:pt x="1141" y="1"/>
                    <a:pt x="9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9"/>
            <p:cNvSpPr/>
            <p:nvPr/>
          </p:nvSpPr>
          <p:spPr>
            <a:xfrm>
              <a:off x="6280239" y="2240943"/>
              <a:ext cx="976047" cy="1942306"/>
            </a:xfrm>
            <a:custGeom>
              <a:avLst/>
              <a:gdLst/>
              <a:ahLst/>
              <a:cxnLst/>
              <a:rect l="l" t="t" r="r" b="b"/>
              <a:pathLst>
                <a:path w="6955" h="13840" extrusionOk="0">
                  <a:moveTo>
                    <a:pt x="6731" y="1"/>
                  </a:moveTo>
                  <a:cubicBezTo>
                    <a:pt x="6574" y="1"/>
                    <a:pt x="6267" y="305"/>
                    <a:pt x="5904" y="746"/>
                  </a:cubicBezTo>
                  <a:cubicBezTo>
                    <a:pt x="5542" y="1289"/>
                    <a:pt x="5107" y="2014"/>
                    <a:pt x="4781" y="2684"/>
                  </a:cubicBezTo>
                  <a:cubicBezTo>
                    <a:pt x="4600" y="2919"/>
                    <a:pt x="4383" y="3245"/>
                    <a:pt x="4184" y="3553"/>
                  </a:cubicBezTo>
                  <a:cubicBezTo>
                    <a:pt x="4238" y="3444"/>
                    <a:pt x="4256" y="3299"/>
                    <a:pt x="4274" y="3191"/>
                  </a:cubicBezTo>
                  <a:cubicBezTo>
                    <a:pt x="4419" y="2647"/>
                    <a:pt x="4492" y="2086"/>
                    <a:pt x="4455" y="1669"/>
                  </a:cubicBezTo>
                  <a:cubicBezTo>
                    <a:pt x="4439" y="1307"/>
                    <a:pt x="4347" y="1065"/>
                    <a:pt x="4208" y="1065"/>
                  </a:cubicBezTo>
                  <a:cubicBezTo>
                    <a:pt x="4195" y="1065"/>
                    <a:pt x="4180" y="1067"/>
                    <a:pt x="4166" y="1072"/>
                  </a:cubicBezTo>
                  <a:cubicBezTo>
                    <a:pt x="3822" y="1180"/>
                    <a:pt x="3912" y="2158"/>
                    <a:pt x="3803" y="3191"/>
                  </a:cubicBezTo>
                  <a:cubicBezTo>
                    <a:pt x="3767" y="3698"/>
                    <a:pt x="3695" y="4187"/>
                    <a:pt x="3604" y="4585"/>
                  </a:cubicBezTo>
                  <a:cubicBezTo>
                    <a:pt x="3604" y="4585"/>
                    <a:pt x="3550" y="4658"/>
                    <a:pt x="3459" y="4821"/>
                  </a:cubicBezTo>
                  <a:cubicBezTo>
                    <a:pt x="3405" y="4965"/>
                    <a:pt x="3278" y="5165"/>
                    <a:pt x="3170" y="5364"/>
                  </a:cubicBezTo>
                  <a:cubicBezTo>
                    <a:pt x="3061" y="5563"/>
                    <a:pt x="2970" y="5744"/>
                    <a:pt x="2898" y="5907"/>
                  </a:cubicBezTo>
                  <a:cubicBezTo>
                    <a:pt x="2825" y="6070"/>
                    <a:pt x="2789" y="6161"/>
                    <a:pt x="2789" y="6161"/>
                  </a:cubicBezTo>
                  <a:cubicBezTo>
                    <a:pt x="2862" y="5871"/>
                    <a:pt x="2898" y="5527"/>
                    <a:pt x="2916" y="5165"/>
                  </a:cubicBezTo>
                  <a:cubicBezTo>
                    <a:pt x="2952" y="4621"/>
                    <a:pt x="2916" y="4078"/>
                    <a:pt x="2807" y="3698"/>
                  </a:cubicBezTo>
                  <a:cubicBezTo>
                    <a:pt x="2728" y="3366"/>
                    <a:pt x="2595" y="3159"/>
                    <a:pt x="2466" y="3159"/>
                  </a:cubicBezTo>
                  <a:cubicBezTo>
                    <a:pt x="2447" y="3159"/>
                    <a:pt x="2428" y="3163"/>
                    <a:pt x="2409" y="3173"/>
                  </a:cubicBezTo>
                  <a:cubicBezTo>
                    <a:pt x="2083" y="3354"/>
                    <a:pt x="2337" y="4259"/>
                    <a:pt x="2427" y="5255"/>
                  </a:cubicBezTo>
                  <a:cubicBezTo>
                    <a:pt x="2463" y="5744"/>
                    <a:pt x="2500" y="6251"/>
                    <a:pt x="2500" y="6650"/>
                  </a:cubicBezTo>
                  <a:lnTo>
                    <a:pt x="2500" y="6740"/>
                  </a:lnTo>
                  <a:cubicBezTo>
                    <a:pt x="2500" y="6740"/>
                    <a:pt x="2282" y="7157"/>
                    <a:pt x="2101" y="7555"/>
                  </a:cubicBezTo>
                  <a:cubicBezTo>
                    <a:pt x="2011" y="7772"/>
                    <a:pt x="1920" y="7972"/>
                    <a:pt x="1866" y="8135"/>
                  </a:cubicBezTo>
                  <a:cubicBezTo>
                    <a:pt x="1793" y="8279"/>
                    <a:pt x="1739" y="8406"/>
                    <a:pt x="1739" y="8406"/>
                  </a:cubicBezTo>
                  <a:cubicBezTo>
                    <a:pt x="1793" y="8062"/>
                    <a:pt x="1829" y="7682"/>
                    <a:pt x="1811" y="7302"/>
                  </a:cubicBezTo>
                  <a:cubicBezTo>
                    <a:pt x="1811" y="6758"/>
                    <a:pt x="1721" y="6197"/>
                    <a:pt x="1594" y="5853"/>
                  </a:cubicBezTo>
                  <a:cubicBezTo>
                    <a:pt x="1474" y="5553"/>
                    <a:pt x="1342" y="5377"/>
                    <a:pt x="1217" y="5377"/>
                  </a:cubicBezTo>
                  <a:cubicBezTo>
                    <a:pt x="1192" y="5377"/>
                    <a:pt x="1166" y="5384"/>
                    <a:pt x="1141" y="5400"/>
                  </a:cubicBezTo>
                  <a:cubicBezTo>
                    <a:pt x="833" y="5599"/>
                    <a:pt x="1178" y="6450"/>
                    <a:pt x="1341" y="7410"/>
                  </a:cubicBezTo>
                  <a:cubicBezTo>
                    <a:pt x="1377" y="7664"/>
                    <a:pt x="1431" y="7881"/>
                    <a:pt x="1449" y="8135"/>
                  </a:cubicBezTo>
                  <a:cubicBezTo>
                    <a:pt x="1467" y="8352"/>
                    <a:pt x="1503" y="8587"/>
                    <a:pt x="1522" y="8786"/>
                  </a:cubicBezTo>
                  <a:lnTo>
                    <a:pt x="1522" y="8968"/>
                  </a:lnTo>
                  <a:cubicBezTo>
                    <a:pt x="1522" y="8968"/>
                    <a:pt x="1503" y="9058"/>
                    <a:pt x="1431" y="9167"/>
                  </a:cubicBezTo>
                  <a:cubicBezTo>
                    <a:pt x="1377" y="9312"/>
                    <a:pt x="1322" y="9457"/>
                    <a:pt x="1250" y="9620"/>
                  </a:cubicBezTo>
                  <a:cubicBezTo>
                    <a:pt x="1178" y="9782"/>
                    <a:pt x="1105" y="9964"/>
                    <a:pt x="1069" y="10072"/>
                  </a:cubicBezTo>
                  <a:lnTo>
                    <a:pt x="996" y="10271"/>
                  </a:lnTo>
                  <a:cubicBezTo>
                    <a:pt x="996" y="10072"/>
                    <a:pt x="996" y="9855"/>
                    <a:pt x="978" y="9620"/>
                  </a:cubicBezTo>
                  <a:cubicBezTo>
                    <a:pt x="924" y="9149"/>
                    <a:pt x="815" y="8696"/>
                    <a:pt x="652" y="8406"/>
                  </a:cubicBezTo>
                  <a:cubicBezTo>
                    <a:pt x="542" y="8171"/>
                    <a:pt x="410" y="8042"/>
                    <a:pt x="290" y="8042"/>
                  </a:cubicBezTo>
                  <a:cubicBezTo>
                    <a:pt x="252" y="8042"/>
                    <a:pt x="216" y="8054"/>
                    <a:pt x="182" y="8080"/>
                  </a:cubicBezTo>
                  <a:cubicBezTo>
                    <a:pt x="55" y="8207"/>
                    <a:pt x="73" y="8424"/>
                    <a:pt x="163" y="8714"/>
                  </a:cubicBezTo>
                  <a:cubicBezTo>
                    <a:pt x="254" y="9022"/>
                    <a:pt x="417" y="9366"/>
                    <a:pt x="507" y="9782"/>
                  </a:cubicBezTo>
                  <a:cubicBezTo>
                    <a:pt x="616" y="10199"/>
                    <a:pt x="707" y="10597"/>
                    <a:pt x="743" y="10923"/>
                  </a:cubicBezTo>
                  <a:lnTo>
                    <a:pt x="743" y="10942"/>
                  </a:lnTo>
                  <a:lnTo>
                    <a:pt x="652" y="11213"/>
                  </a:lnTo>
                  <a:cubicBezTo>
                    <a:pt x="200" y="12608"/>
                    <a:pt x="0" y="13821"/>
                    <a:pt x="109" y="13839"/>
                  </a:cubicBezTo>
                  <a:cubicBezTo>
                    <a:pt x="110" y="13839"/>
                    <a:pt x="111" y="13839"/>
                    <a:pt x="112" y="13839"/>
                  </a:cubicBezTo>
                  <a:cubicBezTo>
                    <a:pt x="242" y="13839"/>
                    <a:pt x="620" y="12723"/>
                    <a:pt x="1069" y="11340"/>
                  </a:cubicBezTo>
                  <a:lnTo>
                    <a:pt x="1141" y="11123"/>
                  </a:lnTo>
                  <a:lnTo>
                    <a:pt x="1178" y="11068"/>
                  </a:lnTo>
                  <a:cubicBezTo>
                    <a:pt x="1413" y="10851"/>
                    <a:pt x="1739" y="10579"/>
                    <a:pt x="2083" y="10380"/>
                  </a:cubicBezTo>
                  <a:cubicBezTo>
                    <a:pt x="2427" y="10145"/>
                    <a:pt x="2771" y="9982"/>
                    <a:pt x="3043" y="9855"/>
                  </a:cubicBezTo>
                  <a:cubicBezTo>
                    <a:pt x="3278" y="9710"/>
                    <a:pt x="3459" y="9583"/>
                    <a:pt x="3441" y="9420"/>
                  </a:cubicBezTo>
                  <a:cubicBezTo>
                    <a:pt x="3430" y="9316"/>
                    <a:pt x="3328" y="9263"/>
                    <a:pt x="3180" y="9263"/>
                  </a:cubicBezTo>
                  <a:cubicBezTo>
                    <a:pt x="3098" y="9263"/>
                    <a:pt x="3001" y="9279"/>
                    <a:pt x="2898" y="9312"/>
                  </a:cubicBezTo>
                  <a:cubicBezTo>
                    <a:pt x="2572" y="9402"/>
                    <a:pt x="2192" y="9620"/>
                    <a:pt x="1866" y="9945"/>
                  </a:cubicBezTo>
                  <a:cubicBezTo>
                    <a:pt x="1685" y="10108"/>
                    <a:pt x="1522" y="10290"/>
                    <a:pt x="1377" y="10471"/>
                  </a:cubicBezTo>
                  <a:cubicBezTo>
                    <a:pt x="1377" y="10471"/>
                    <a:pt x="1413" y="10380"/>
                    <a:pt x="1449" y="10253"/>
                  </a:cubicBezTo>
                  <a:cubicBezTo>
                    <a:pt x="1503" y="10127"/>
                    <a:pt x="1558" y="9964"/>
                    <a:pt x="1630" y="9801"/>
                  </a:cubicBezTo>
                  <a:cubicBezTo>
                    <a:pt x="1703" y="9656"/>
                    <a:pt x="1775" y="9475"/>
                    <a:pt x="1811" y="9348"/>
                  </a:cubicBezTo>
                  <a:cubicBezTo>
                    <a:pt x="1866" y="9239"/>
                    <a:pt x="1902" y="9149"/>
                    <a:pt x="1902" y="9149"/>
                  </a:cubicBezTo>
                  <a:lnTo>
                    <a:pt x="2065" y="8986"/>
                  </a:lnTo>
                  <a:cubicBezTo>
                    <a:pt x="2192" y="8859"/>
                    <a:pt x="2373" y="8714"/>
                    <a:pt x="2554" y="8587"/>
                  </a:cubicBezTo>
                  <a:cubicBezTo>
                    <a:pt x="2735" y="8442"/>
                    <a:pt x="2952" y="8316"/>
                    <a:pt x="3151" y="8207"/>
                  </a:cubicBezTo>
                  <a:cubicBezTo>
                    <a:pt x="3966" y="7700"/>
                    <a:pt x="4799" y="7501"/>
                    <a:pt x="4781" y="7175"/>
                  </a:cubicBezTo>
                  <a:cubicBezTo>
                    <a:pt x="4770" y="7082"/>
                    <a:pt x="4663" y="7027"/>
                    <a:pt x="4493" y="7027"/>
                  </a:cubicBezTo>
                  <a:cubicBezTo>
                    <a:pt x="4396" y="7027"/>
                    <a:pt x="4279" y="7045"/>
                    <a:pt x="4147" y="7084"/>
                  </a:cubicBezTo>
                  <a:cubicBezTo>
                    <a:pt x="3785" y="7175"/>
                    <a:pt x="3333" y="7446"/>
                    <a:pt x="2916" y="7772"/>
                  </a:cubicBezTo>
                  <a:cubicBezTo>
                    <a:pt x="2626" y="8026"/>
                    <a:pt x="2337" y="8334"/>
                    <a:pt x="2137" y="8605"/>
                  </a:cubicBezTo>
                  <a:cubicBezTo>
                    <a:pt x="2137" y="8605"/>
                    <a:pt x="2174" y="8497"/>
                    <a:pt x="2246" y="8334"/>
                  </a:cubicBezTo>
                  <a:cubicBezTo>
                    <a:pt x="2318" y="8171"/>
                    <a:pt x="2409" y="7972"/>
                    <a:pt x="2500" y="7772"/>
                  </a:cubicBezTo>
                  <a:cubicBezTo>
                    <a:pt x="2590" y="7573"/>
                    <a:pt x="2681" y="7356"/>
                    <a:pt x="2735" y="7211"/>
                  </a:cubicBezTo>
                  <a:cubicBezTo>
                    <a:pt x="2807" y="7048"/>
                    <a:pt x="2844" y="6957"/>
                    <a:pt x="2844" y="6957"/>
                  </a:cubicBezTo>
                  <a:cubicBezTo>
                    <a:pt x="2880" y="6939"/>
                    <a:pt x="2916" y="6903"/>
                    <a:pt x="2970" y="6867"/>
                  </a:cubicBezTo>
                  <a:cubicBezTo>
                    <a:pt x="3260" y="6613"/>
                    <a:pt x="3695" y="6342"/>
                    <a:pt x="4093" y="6124"/>
                  </a:cubicBezTo>
                  <a:cubicBezTo>
                    <a:pt x="4962" y="5635"/>
                    <a:pt x="5814" y="5454"/>
                    <a:pt x="5795" y="5128"/>
                  </a:cubicBezTo>
                  <a:cubicBezTo>
                    <a:pt x="5783" y="5018"/>
                    <a:pt x="5664" y="4958"/>
                    <a:pt x="5477" y="4958"/>
                  </a:cubicBezTo>
                  <a:cubicBezTo>
                    <a:pt x="5386" y="4958"/>
                    <a:pt x="5280" y="4972"/>
                    <a:pt x="5162" y="5002"/>
                  </a:cubicBezTo>
                  <a:cubicBezTo>
                    <a:pt x="4799" y="5092"/>
                    <a:pt x="4329" y="5346"/>
                    <a:pt x="3894" y="5672"/>
                  </a:cubicBezTo>
                  <a:cubicBezTo>
                    <a:pt x="3604" y="5889"/>
                    <a:pt x="3351" y="6142"/>
                    <a:pt x="3133" y="6360"/>
                  </a:cubicBezTo>
                  <a:cubicBezTo>
                    <a:pt x="3133" y="6360"/>
                    <a:pt x="3170" y="6269"/>
                    <a:pt x="3242" y="6124"/>
                  </a:cubicBezTo>
                  <a:cubicBezTo>
                    <a:pt x="3296" y="5961"/>
                    <a:pt x="3423" y="5780"/>
                    <a:pt x="3514" y="5581"/>
                  </a:cubicBezTo>
                  <a:cubicBezTo>
                    <a:pt x="3622" y="5364"/>
                    <a:pt x="3713" y="5183"/>
                    <a:pt x="3785" y="5038"/>
                  </a:cubicBezTo>
                  <a:cubicBezTo>
                    <a:pt x="3876" y="4893"/>
                    <a:pt x="3912" y="4784"/>
                    <a:pt x="3912" y="4784"/>
                  </a:cubicBezTo>
                  <a:cubicBezTo>
                    <a:pt x="4202" y="4513"/>
                    <a:pt x="4618" y="4169"/>
                    <a:pt x="5035" y="3915"/>
                  </a:cubicBezTo>
                  <a:cubicBezTo>
                    <a:pt x="5868" y="3354"/>
                    <a:pt x="6773" y="3100"/>
                    <a:pt x="6719" y="2792"/>
                  </a:cubicBezTo>
                  <a:cubicBezTo>
                    <a:pt x="6709" y="2701"/>
                    <a:pt x="6618" y="2655"/>
                    <a:pt x="6477" y="2655"/>
                  </a:cubicBezTo>
                  <a:cubicBezTo>
                    <a:pt x="6367" y="2655"/>
                    <a:pt x="6226" y="2682"/>
                    <a:pt x="6067" y="2738"/>
                  </a:cubicBezTo>
                  <a:cubicBezTo>
                    <a:pt x="5687" y="2865"/>
                    <a:pt x="5216" y="3154"/>
                    <a:pt x="4799" y="3517"/>
                  </a:cubicBezTo>
                  <a:cubicBezTo>
                    <a:pt x="4691" y="3607"/>
                    <a:pt x="4582" y="3716"/>
                    <a:pt x="4492" y="3824"/>
                  </a:cubicBezTo>
                  <a:cubicBezTo>
                    <a:pt x="4691" y="3462"/>
                    <a:pt x="4872" y="3154"/>
                    <a:pt x="5053" y="2865"/>
                  </a:cubicBezTo>
                  <a:cubicBezTo>
                    <a:pt x="5488" y="2267"/>
                    <a:pt x="5995" y="1615"/>
                    <a:pt x="6357" y="1072"/>
                  </a:cubicBezTo>
                  <a:cubicBezTo>
                    <a:pt x="6719" y="547"/>
                    <a:pt x="6954" y="148"/>
                    <a:pt x="6791" y="21"/>
                  </a:cubicBezTo>
                  <a:cubicBezTo>
                    <a:pt x="6775" y="7"/>
                    <a:pt x="6755" y="1"/>
                    <a:pt x="6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9"/>
            <p:cNvSpPr/>
            <p:nvPr/>
          </p:nvSpPr>
          <p:spPr>
            <a:xfrm>
              <a:off x="6414962" y="3387369"/>
              <a:ext cx="1034428" cy="1296882"/>
            </a:xfrm>
            <a:custGeom>
              <a:avLst/>
              <a:gdLst/>
              <a:ahLst/>
              <a:cxnLst/>
              <a:rect l="l" t="t" r="r" b="b"/>
              <a:pathLst>
                <a:path w="7371" h="9241" extrusionOk="0">
                  <a:moveTo>
                    <a:pt x="4871" y="1"/>
                  </a:moveTo>
                  <a:cubicBezTo>
                    <a:pt x="4559" y="1"/>
                    <a:pt x="4450" y="869"/>
                    <a:pt x="4202" y="1668"/>
                  </a:cubicBezTo>
                  <a:cubicBezTo>
                    <a:pt x="4093" y="2048"/>
                    <a:pt x="3948" y="2428"/>
                    <a:pt x="3839" y="2718"/>
                  </a:cubicBezTo>
                  <a:lnTo>
                    <a:pt x="3676" y="2881"/>
                  </a:lnTo>
                  <a:cubicBezTo>
                    <a:pt x="3586" y="2972"/>
                    <a:pt x="3477" y="3117"/>
                    <a:pt x="3369" y="3225"/>
                  </a:cubicBezTo>
                  <a:cubicBezTo>
                    <a:pt x="3242" y="3352"/>
                    <a:pt x="3133" y="3479"/>
                    <a:pt x="3043" y="3587"/>
                  </a:cubicBezTo>
                  <a:cubicBezTo>
                    <a:pt x="2952" y="3678"/>
                    <a:pt x="2916" y="3750"/>
                    <a:pt x="2916" y="3750"/>
                  </a:cubicBezTo>
                  <a:cubicBezTo>
                    <a:pt x="3006" y="3515"/>
                    <a:pt x="3079" y="3243"/>
                    <a:pt x="3133" y="2972"/>
                  </a:cubicBezTo>
                  <a:cubicBezTo>
                    <a:pt x="3224" y="2519"/>
                    <a:pt x="3278" y="2066"/>
                    <a:pt x="3224" y="1704"/>
                  </a:cubicBezTo>
                  <a:cubicBezTo>
                    <a:pt x="3189" y="1356"/>
                    <a:pt x="3104" y="1142"/>
                    <a:pt x="2953" y="1142"/>
                  </a:cubicBezTo>
                  <a:cubicBezTo>
                    <a:pt x="2946" y="1142"/>
                    <a:pt x="2940" y="1142"/>
                    <a:pt x="2934" y="1143"/>
                  </a:cubicBezTo>
                  <a:cubicBezTo>
                    <a:pt x="2626" y="1179"/>
                    <a:pt x="2717" y="2048"/>
                    <a:pt x="2662" y="2899"/>
                  </a:cubicBezTo>
                  <a:cubicBezTo>
                    <a:pt x="2662" y="3334"/>
                    <a:pt x="2626" y="3769"/>
                    <a:pt x="2572" y="4076"/>
                  </a:cubicBezTo>
                  <a:lnTo>
                    <a:pt x="2572" y="4149"/>
                  </a:lnTo>
                  <a:cubicBezTo>
                    <a:pt x="2572" y="4149"/>
                    <a:pt x="2517" y="4221"/>
                    <a:pt x="2445" y="4330"/>
                  </a:cubicBezTo>
                  <a:cubicBezTo>
                    <a:pt x="2373" y="4439"/>
                    <a:pt x="2264" y="4583"/>
                    <a:pt x="2137" y="4710"/>
                  </a:cubicBezTo>
                  <a:cubicBezTo>
                    <a:pt x="2047" y="4855"/>
                    <a:pt x="1938" y="5018"/>
                    <a:pt x="1865" y="5109"/>
                  </a:cubicBezTo>
                  <a:cubicBezTo>
                    <a:pt x="1811" y="5217"/>
                    <a:pt x="1757" y="5290"/>
                    <a:pt x="1757" y="5290"/>
                  </a:cubicBezTo>
                  <a:cubicBezTo>
                    <a:pt x="1829" y="5036"/>
                    <a:pt x="1884" y="4710"/>
                    <a:pt x="1920" y="4402"/>
                  </a:cubicBezTo>
                  <a:cubicBezTo>
                    <a:pt x="1956" y="3968"/>
                    <a:pt x="1938" y="3497"/>
                    <a:pt x="1847" y="3153"/>
                  </a:cubicBezTo>
                  <a:cubicBezTo>
                    <a:pt x="1761" y="2823"/>
                    <a:pt x="1641" y="2626"/>
                    <a:pt x="1503" y="2626"/>
                  </a:cubicBezTo>
                  <a:cubicBezTo>
                    <a:pt x="1497" y="2626"/>
                    <a:pt x="1491" y="2627"/>
                    <a:pt x="1485" y="2628"/>
                  </a:cubicBezTo>
                  <a:cubicBezTo>
                    <a:pt x="1195" y="2718"/>
                    <a:pt x="1395" y="3533"/>
                    <a:pt x="1467" y="4384"/>
                  </a:cubicBezTo>
                  <a:cubicBezTo>
                    <a:pt x="1485" y="4583"/>
                    <a:pt x="1485" y="4801"/>
                    <a:pt x="1503" y="4982"/>
                  </a:cubicBezTo>
                  <a:cubicBezTo>
                    <a:pt x="1503" y="5199"/>
                    <a:pt x="1540" y="5380"/>
                    <a:pt x="1540" y="5525"/>
                  </a:cubicBezTo>
                  <a:lnTo>
                    <a:pt x="1540" y="5670"/>
                  </a:lnTo>
                  <a:lnTo>
                    <a:pt x="1449" y="5797"/>
                  </a:lnTo>
                  <a:cubicBezTo>
                    <a:pt x="1395" y="5887"/>
                    <a:pt x="1322" y="6014"/>
                    <a:pt x="1268" y="6141"/>
                  </a:cubicBezTo>
                  <a:cubicBezTo>
                    <a:pt x="1195" y="6250"/>
                    <a:pt x="1123" y="6394"/>
                    <a:pt x="1087" y="6485"/>
                  </a:cubicBezTo>
                  <a:cubicBezTo>
                    <a:pt x="1032" y="6575"/>
                    <a:pt x="996" y="6648"/>
                    <a:pt x="996" y="6648"/>
                  </a:cubicBezTo>
                  <a:cubicBezTo>
                    <a:pt x="1014" y="6467"/>
                    <a:pt x="1014" y="6304"/>
                    <a:pt x="1014" y="6105"/>
                  </a:cubicBezTo>
                  <a:cubicBezTo>
                    <a:pt x="1014" y="5887"/>
                    <a:pt x="996" y="5706"/>
                    <a:pt x="942" y="5507"/>
                  </a:cubicBezTo>
                  <a:cubicBezTo>
                    <a:pt x="906" y="5326"/>
                    <a:pt x="851" y="5145"/>
                    <a:pt x="815" y="5018"/>
                  </a:cubicBezTo>
                  <a:cubicBezTo>
                    <a:pt x="700" y="4772"/>
                    <a:pt x="570" y="4615"/>
                    <a:pt x="439" y="4615"/>
                  </a:cubicBezTo>
                  <a:cubicBezTo>
                    <a:pt x="426" y="4615"/>
                    <a:pt x="412" y="4616"/>
                    <a:pt x="399" y="4620"/>
                  </a:cubicBezTo>
                  <a:cubicBezTo>
                    <a:pt x="272" y="4692"/>
                    <a:pt x="272" y="4891"/>
                    <a:pt x="326" y="5145"/>
                  </a:cubicBezTo>
                  <a:cubicBezTo>
                    <a:pt x="399" y="5416"/>
                    <a:pt x="507" y="5761"/>
                    <a:pt x="580" y="6105"/>
                  </a:cubicBezTo>
                  <a:cubicBezTo>
                    <a:pt x="670" y="6431"/>
                    <a:pt x="743" y="6793"/>
                    <a:pt x="761" y="7064"/>
                  </a:cubicBezTo>
                  <a:lnTo>
                    <a:pt x="725" y="7155"/>
                  </a:lnTo>
                  <a:lnTo>
                    <a:pt x="670" y="7246"/>
                  </a:lnTo>
                  <a:cubicBezTo>
                    <a:pt x="181" y="8278"/>
                    <a:pt x="0" y="9201"/>
                    <a:pt x="91" y="9238"/>
                  </a:cubicBezTo>
                  <a:cubicBezTo>
                    <a:pt x="94" y="9239"/>
                    <a:pt x="98" y="9240"/>
                    <a:pt x="102" y="9240"/>
                  </a:cubicBezTo>
                  <a:cubicBezTo>
                    <a:pt x="223" y="9240"/>
                    <a:pt x="594" y="8428"/>
                    <a:pt x="1051" y="7463"/>
                  </a:cubicBezTo>
                  <a:lnTo>
                    <a:pt x="1141" y="7282"/>
                  </a:lnTo>
                  <a:cubicBezTo>
                    <a:pt x="1177" y="7282"/>
                    <a:pt x="1177" y="7246"/>
                    <a:pt x="1195" y="7246"/>
                  </a:cubicBezTo>
                  <a:cubicBezTo>
                    <a:pt x="1413" y="7119"/>
                    <a:pt x="1757" y="6974"/>
                    <a:pt x="2083" y="6883"/>
                  </a:cubicBezTo>
                  <a:cubicBezTo>
                    <a:pt x="2409" y="6793"/>
                    <a:pt x="2735" y="6757"/>
                    <a:pt x="2988" y="6702"/>
                  </a:cubicBezTo>
                  <a:cubicBezTo>
                    <a:pt x="3224" y="6666"/>
                    <a:pt x="3387" y="6612"/>
                    <a:pt x="3387" y="6485"/>
                  </a:cubicBezTo>
                  <a:cubicBezTo>
                    <a:pt x="3369" y="6340"/>
                    <a:pt x="3187" y="6250"/>
                    <a:pt x="2862" y="6250"/>
                  </a:cubicBezTo>
                  <a:cubicBezTo>
                    <a:pt x="2717" y="6250"/>
                    <a:pt x="2554" y="6286"/>
                    <a:pt x="2373" y="6304"/>
                  </a:cubicBezTo>
                  <a:cubicBezTo>
                    <a:pt x="2191" y="6340"/>
                    <a:pt x="2028" y="6413"/>
                    <a:pt x="1847" y="6503"/>
                  </a:cubicBezTo>
                  <a:cubicBezTo>
                    <a:pt x="1666" y="6594"/>
                    <a:pt x="1503" y="6702"/>
                    <a:pt x="1377" y="6811"/>
                  </a:cubicBezTo>
                  <a:cubicBezTo>
                    <a:pt x="1377" y="6811"/>
                    <a:pt x="1395" y="6757"/>
                    <a:pt x="1449" y="6666"/>
                  </a:cubicBezTo>
                  <a:cubicBezTo>
                    <a:pt x="1485" y="6575"/>
                    <a:pt x="1558" y="6449"/>
                    <a:pt x="1630" y="6340"/>
                  </a:cubicBezTo>
                  <a:cubicBezTo>
                    <a:pt x="1684" y="6231"/>
                    <a:pt x="1757" y="6123"/>
                    <a:pt x="1811" y="6032"/>
                  </a:cubicBezTo>
                  <a:cubicBezTo>
                    <a:pt x="1847" y="5942"/>
                    <a:pt x="1902" y="5887"/>
                    <a:pt x="1902" y="5887"/>
                  </a:cubicBezTo>
                  <a:cubicBezTo>
                    <a:pt x="1938" y="5869"/>
                    <a:pt x="1992" y="5851"/>
                    <a:pt x="2047" y="5815"/>
                  </a:cubicBezTo>
                  <a:cubicBezTo>
                    <a:pt x="2191" y="5761"/>
                    <a:pt x="2354" y="5688"/>
                    <a:pt x="2536" y="5616"/>
                  </a:cubicBezTo>
                  <a:cubicBezTo>
                    <a:pt x="2717" y="5543"/>
                    <a:pt x="2916" y="5507"/>
                    <a:pt x="3097" y="5489"/>
                  </a:cubicBezTo>
                  <a:cubicBezTo>
                    <a:pt x="3858" y="5326"/>
                    <a:pt x="4654" y="5435"/>
                    <a:pt x="4636" y="5163"/>
                  </a:cubicBezTo>
                  <a:cubicBezTo>
                    <a:pt x="4636" y="5036"/>
                    <a:pt x="4401" y="4909"/>
                    <a:pt x="4075" y="4891"/>
                  </a:cubicBezTo>
                  <a:cubicBezTo>
                    <a:pt x="4016" y="4885"/>
                    <a:pt x="3954" y="4882"/>
                    <a:pt x="3890" y="4882"/>
                  </a:cubicBezTo>
                  <a:cubicBezTo>
                    <a:pt x="3583" y="4882"/>
                    <a:pt x="3228" y="4952"/>
                    <a:pt x="2898" y="5072"/>
                  </a:cubicBezTo>
                  <a:cubicBezTo>
                    <a:pt x="2590" y="5199"/>
                    <a:pt x="2318" y="5344"/>
                    <a:pt x="2101" y="5525"/>
                  </a:cubicBezTo>
                  <a:cubicBezTo>
                    <a:pt x="2101" y="5525"/>
                    <a:pt x="2137" y="5471"/>
                    <a:pt x="2210" y="5344"/>
                  </a:cubicBezTo>
                  <a:cubicBezTo>
                    <a:pt x="2282" y="5235"/>
                    <a:pt x="2391" y="5091"/>
                    <a:pt x="2481" y="4964"/>
                  </a:cubicBezTo>
                  <a:cubicBezTo>
                    <a:pt x="2572" y="4819"/>
                    <a:pt x="2680" y="4692"/>
                    <a:pt x="2771" y="4583"/>
                  </a:cubicBezTo>
                  <a:cubicBezTo>
                    <a:pt x="2843" y="4475"/>
                    <a:pt x="2916" y="4402"/>
                    <a:pt x="2916" y="4402"/>
                  </a:cubicBezTo>
                  <a:cubicBezTo>
                    <a:pt x="2934" y="4366"/>
                    <a:pt x="2988" y="4366"/>
                    <a:pt x="3006" y="4348"/>
                  </a:cubicBezTo>
                  <a:cubicBezTo>
                    <a:pt x="3296" y="4239"/>
                    <a:pt x="3713" y="4149"/>
                    <a:pt x="4093" y="4113"/>
                  </a:cubicBezTo>
                  <a:cubicBezTo>
                    <a:pt x="4908" y="3986"/>
                    <a:pt x="5668" y="4167"/>
                    <a:pt x="5668" y="3895"/>
                  </a:cubicBezTo>
                  <a:cubicBezTo>
                    <a:pt x="5668" y="3769"/>
                    <a:pt x="5469" y="3660"/>
                    <a:pt x="5125" y="3587"/>
                  </a:cubicBezTo>
                  <a:cubicBezTo>
                    <a:pt x="5004" y="3560"/>
                    <a:pt x="4867" y="3546"/>
                    <a:pt x="4723" y="3546"/>
                  </a:cubicBezTo>
                  <a:cubicBezTo>
                    <a:pt x="4478" y="3546"/>
                    <a:pt x="4210" y="3587"/>
                    <a:pt x="3948" y="3678"/>
                  </a:cubicBezTo>
                  <a:cubicBezTo>
                    <a:pt x="3676" y="3750"/>
                    <a:pt x="3405" y="3877"/>
                    <a:pt x="3206" y="4022"/>
                  </a:cubicBezTo>
                  <a:cubicBezTo>
                    <a:pt x="3206" y="4022"/>
                    <a:pt x="3260" y="3950"/>
                    <a:pt x="3350" y="3859"/>
                  </a:cubicBezTo>
                  <a:cubicBezTo>
                    <a:pt x="3441" y="3769"/>
                    <a:pt x="3532" y="3624"/>
                    <a:pt x="3640" y="3515"/>
                  </a:cubicBezTo>
                  <a:cubicBezTo>
                    <a:pt x="3749" y="3406"/>
                    <a:pt x="3858" y="3261"/>
                    <a:pt x="3948" y="3171"/>
                  </a:cubicBezTo>
                  <a:cubicBezTo>
                    <a:pt x="4039" y="3080"/>
                    <a:pt x="4093" y="3026"/>
                    <a:pt x="4093" y="3026"/>
                  </a:cubicBezTo>
                  <a:cubicBezTo>
                    <a:pt x="4383" y="2881"/>
                    <a:pt x="4763" y="2773"/>
                    <a:pt x="5180" y="2700"/>
                  </a:cubicBezTo>
                  <a:cubicBezTo>
                    <a:pt x="5958" y="2573"/>
                    <a:pt x="6755" y="2718"/>
                    <a:pt x="6755" y="2447"/>
                  </a:cubicBezTo>
                  <a:cubicBezTo>
                    <a:pt x="6755" y="2320"/>
                    <a:pt x="6556" y="2175"/>
                    <a:pt x="6212" y="2139"/>
                  </a:cubicBezTo>
                  <a:cubicBezTo>
                    <a:pt x="6122" y="2124"/>
                    <a:pt x="6027" y="2118"/>
                    <a:pt x="5928" y="2118"/>
                  </a:cubicBezTo>
                  <a:cubicBezTo>
                    <a:pt x="5649" y="2118"/>
                    <a:pt x="5338" y="2172"/>
                    <a:pt x="5017" y="2265"/>
                  </a:cubicBezTo>
                  <a:cubicBezTo>
                    <a:pt x="4908" y="2320"/>
                    <a:pt x="4781" y="2356"/>
                    <a:pt x="4691" y="2410"/>
                  </a:cubicBezTo>
                  <a:lnTo>
                    <a:pt x="5017" y="2084"/>
                  </a:lnTo>
                  <a:cubicBezTo>
                    <a:pt x="5125" y="1994"/>
                    <a:pt x="5216" y="1885"/>
                    <a:pt x="5306" y="1813"/>
                  </a:cubicBezTo>
                  <a:cubicBezTo>
                    <a:pt x="5777" y="1505"/>
                    <a:pt x="6302" y="1161"/>
                    <a:pt x="6719" y="871"/>
                  </a:cubicBezTo>
                  <a:cubicBezTo>
                    <a:pt x="7117" y="581"/>
                    <a:pt x="7371" y="328"/>
                    <a:pt x="7280" y="165"/>
                  </a:cubicBezTo>
                  <a:cubicBezTo>
                    <a:pt x="7254" y="118"/>
                    <a:pt x="7207" y="96"/>
                    <a:pt x="7142" y="96"/>
                  </a:cubicBezTo>
                  <a:cubicBezTo>
                    <a:pt x="6983" y="96"/>
                    <a:pt x="6720" y="225"/>
                    <a:pt x="6411" y="418"/>
                  </a:cubicBezTo>
                  <a:cubicBezTo>
                    <a:pt x="6031" y="726"/>
                    <a:pt x="5542" y="1161"/>
                    <a:pt x="5125" y="1577"/>
                  </a:cubicBezTo>
                  <a:cubicBezTo>
                    <a:pt x="5035" y="1632"/>
                    <a:pt x="4926" y="1722"/>
                    <a:pt x="4817" y="1813"/>
                  </a:cubicBezTo>
                  <a:cubicBezTo>
                    <a:pt x="4709" y="1903"/>
                    <a:pt x="4600" y="1994"/>
                    <a:pt x="4491" y="2121"/>
                  </a:cubicBezTo>
                  <a:lnTo>
                    <a:pt x="4636" y="1849"/>
                  </a:lnTo>
                  <a:cubicBezTo>
                    <a:pt x="4835" y="1432"/>
                    <a:pt x="4962" y="980"/>
                    <a:pt x="5017" y="636"/>
                  </a:cubicBezTo>
                  <a:cubicBezTo>
                    <a:pt x="5053" y="273"/>
                    <a:pt x="5017" y="38"/>
                    <a:pt x="4890" y="2"/>
                  </a:cubicBezTo>
                  <a:cubicBezTo>
                    <a:pt x="4883" y="1"/>
                    <a:pt x="4877" y="1"/>
                    <a:pt x="48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9"/>
            <p:cNvSpPr/>
            <p:nvPr/>
          </p:nvSpPr>
          <p:spPr>
            <a:xfrm>
              <a:off x="3982779" y="1400175"/>
              <a:ext cx="2721986" cy="2823641"/>
            </a:xfrm>
            <a:custGeom>
              <a:avLst/>
              <a:gdLst/>
              <a:ahLst/>
              <a:cxnLst/>
              <a:rect l="l" t="t" r="r" b="b"/>
              <a:pathLst>
                <a:path w="19396" h="20120" extrusionOk="0">
                  <a:moveTo>
                    <a:pt x="9653" y="0"/>
                  </a:moveTo>
                  <a:cubicBezTo>
                    <a:pt x="0" y="0"/>
                    <a:pt x="200" y="20120"/>
                    <a:pt x="181" y="20120"/>
                  </a:cubicBezTo>
                  <a:lnTo>
                    <a:pt x="19088" y="20120"/>
                  </a:lnTo>
                  <a:cubicBezTo>
                    <a:pt x="19088" y="20120"/>
                    <a:pt x="19396" y="0"/>
                    <a:pt x="9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9"/>
            <p:cNvSpPr/>
            <p:nvPr/>
          </p:nvSpPr>
          <p:spPr>
            <a:xfrm>
              <a:off x="6087135" y="2795421"/>
              <a:ext cx="43224" cy="33120"/>
            </a:xfrm>
            <a:custGeom>
              <a:avLst/>
              <a:gdLst/>
              <a:ahLst/>
              <a:cxnLst/>
              <a:rect l="l" t="t" r="r" b="b"/>
              <a:pathLst>
                <a:path w="308" h="236" extrusionOk="0">
                  <a:moveTo>
                    <a:pt x="145" y="0"/>
                  </a:moveTo>
                  <a:cubicBezTo>
                    <a:pt x="0" y="0"/>
                    <a:pt x="0" y="236"/>
                    <a:pt x="145" y="236"/>
                  </a:cubicBezTo>
                  <a:cubicBezTo>
                    <a:pt x="308" y="236"/>
                    <a:pt x="308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9"/>
            <p:cNvSpPr/>
            <p:nvPr/>
          </p:nvSpPr>
          <p:spPr>
            <a:xfrm>
              <a:off x="5868489" y="2452293"/>
              <a:ext cx="63713" cy="45891"/>
            </a:xfrm>
            <a:custGeom>
              <a:avLst/>
              <a:gdLst/>
              <a:ahLst/>
              <a:cxnLst/>
              <a:rect l="l" t="t" r="r" b="b"/>
              <a:pathLst>
                <a:path w="454" h="327" extrusionOk="0">
                  <a:moveTo>
                    <a:pt x="218" y="0"/>
                  </a:moveTo>
                  <a:cubicBezTo>
                    <a:pt x="1" y="0"/>
                    <a:pt x="1" y="326"/>
                    <a:pt x="218" y="326"/>
                  </a:cubicBezTo>
                  <a:cubicBezTo>
                    <a:pt x="453" y="326"/>
                    <a:pt x="45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9"/>
            <p:cNvSpPr/>
            <p:nvPr/>
          </p:nvSpPr>
          <p:spPr>
            <a:xfrm>
              <a:off x="6071838" y="2152390"/>
              <a:ext cx="35646" cy="28068"/>
            </a:xfrm>
            <a:custGeom>
              <a:avLst/>
              <a:gdLst/>
              <a:ahLst/>
              <a:cxnLst/>
              <a:rect l="l" t="t" r="r" b="b"/>
              <a:pathLst>
                <a:path w="254" h="200" extrusionOk="0">
                  <a:moveTo>
                    <a:pt x="127" y="1"/>
                  </a:moveTo>
                  <a:cubicBezTo>
                    <a:pt x="0" y="1"/>
                    <a:pt x="0" y="200"/>
                    <a:pt x="127" y="200"/>
                  </a:cubicBezTo>
                  <a:cubicBezTo>
                    <a:pt x="254" y="200"/>
                    <a:pt x="254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9"/>
            <p:cNvSpPr/>
            <p:nvPr/>
          </p:nvSpPr>
          <p:spPr>
            <a:xfrm>
              <a:off x="5116282" y="1907499"/>
              <a:ext cx="71291" cy="55434"/>
            </a:xfrm>
            <a:custGeom>
              <a:avLst/>
              <a:gdLst/>
              <a:ahLst/>
              <a:cxnLst/>
              <a:rect l="l" t="t" r="r" b="b"/>
              <a:pathLst>
                <a:path w="508" h="395" extrusionOk="0">
                  <a:moveTo>
                    <a:pt x="287" y="1"/>
                  </a:moveTo>
                  <a:cubicBezTo>
                    <a:pt x="270" y="1"/>
                    <a:pt x="253" y="3"/>
                    <a:pt x="236" y="7"/>
                  </a:cubicBezTo>
                  <a:lnTo>
                    <a:pt x="218" y="7"/>
                  </a:lnTo>
                  <a:cubicBezTo>
                    <a:pt x="0" y="25"/>
                    <a:pt x="0" y="369"/>
                    <a:pt x="218" y="387"/>
                  </a:cubicBezTo>
                  <a:lnTo>
                    <a:pt x="236" y="387"/>
                  </a:lnTo>
                  <a:cubicBezTo>
                    <a:pt x="255" y="392"/>
                    <a:pt x="276" y="394"/>
                    <a:pt x="296" y="394"/>
                  </a:cubicBezTo>
                  <a:cubicBezTo>
                    <a:pt x="353" y="394"/>
                    <a:pt x="408" y="378"/>
                    <a:pt x="435" y="351"/>
                  </a:cubicBezTo>
                  <a:lnTo>
                    <a:pt x="453" y="315"/>
                  </a:lnTo>
                  <a:cubicBezTo>
                    <a:pt x="507" y="261"/>
                    <a:pt x="507" y="170"/>
                    <a:pt x="435" y="79"/>
                  </a:cubicBezTo>
                  <a:cubicBezTo>
                    <a:pt x="393" y="24"/>
                    <a:pt x="34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9"/>
            <p:cNvSpPr/>
            <p:nvPr/>
          </p:nvSpPr>
          <p:spPr>
            <a:xfrm>
              <a:off x="5350084" y="2116884"/>
              <a:ext cx="58521" cy="48417"/>
            </a:xfrm>
            <a:custGeom>
              <a:avLst/>
              <a:gdLst/>
              <a:ahLst/>
              <a:cxnLst/>
              <a:rect l="l" t="t" r="r" b="b"/>
              <a:pathLst>
                <a:path w="417" h="345" extrusionOk="0">
                  <a:moveTo>
                    <a:pt x="218" y="0"/>
                  </a:moveTo>
                  <a:cubicBezTo>
                    <a:pt x="0" y="0"/>
                    <a:pt x="0" y="344"/>
                    <a:pt x="218" y="344"/>
                  </a:cubicBezTo>
                  <a:cubicBezTo>
                    <a:pt x="417" y="344"/>
                    <a:pt x="417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9"/>
            <p:cNvSpPr/>
            <p:nvPr/>
          </p:nvSpPr>
          <p:spPr>
            <a:xfrm>
              <a:off x="5375485" y="1666959"/>
              <a:ext cx="55995" cy="40979"/>
            </a:xfrm>
            <a:custGeom>
              <a:avLst/>
              <a:gdLst/>
              <a:ahLst/>
              <a:cxnLst/>
              <a:rect l="l" t="t" r="r" b="b"/>
              <a:pathLst>
                <a:path w="399" h="292" extrusionOk="0">
                  <a:moveTo>
                    <a:pt x="200" y="1"/>
                  </a:moveTo>
                  <a:cubicBezTo>
                    <a:pt x="19" y="1"/>
                    <a:pt x="0" y="290"/>
                    <a:pt x="200" y="290"/>
                  </a:cubicBezTo>
                  <a:cubicBezTo>
                    <a:pt x="205" y="291"/>
                    <a:pt x="211" y="291"/>
                    <a:pt x="216" y="291"/>
                  </a:cubicBezTo>
                  <a:cubicBezTo>
                    <a:pt x="399" y="291"/>
                    <a:pt x="393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9"/>
            <p:cNvSpPr/>
            <p:nvPr/>
          </p:nvSpPr>
          <p:spPr>
            <a:xfrm>
              <a:off x="4621594" y="2037733"/>
              <a:ext cx="65959" cy="47716"/>
            </a:xfrm>
            <a:custGeom>
              <a:avLst/>
              <a:gdLst/>
              <a:ahLst/>
              <a:cxnLst/>
              <a:rect l="l" t="t" r="r" b="b"/>
              <a:pathLst>
                <a:path w="470" h="340" extrusionOk="0">
                  <a:moveTo>
                    <a:pt x="230" y="0"/>
                  </a:moveTo>
                  <a:cubicBezTo>
                    <a:pt x="182" y="0"/>
                    <a:pt x="134" y="22"/>
                    <a:pt x="103" y="75"/>
                  </a:cubicBezTo>
                  <a:cubicBezTo>
                    <a:pt x="1" y="203"/>
                    <a:pt x="132" y="339"/>
                    <a:pt x="257" y="339"/>
                  </a:cubicBezTo>
                  <a:cubicBezTo>
                    <a:pt x="309" y="339"/>
                    <a:pt x="360" y="315"/>
                    <a:pt x="392" y="256"/>
                  </a:cubicBezTo>
                  <a:cubicBezTo>
                    <a:pt x="469" y="128"/>
                    <a:pt x="347" y="0"/>
                    <a:pt x="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9"/>
            <p:cNvSpPr/>
            <p:nvPr/>
          </p:nvSpPr>
          <p:spPr>
            <a:xfrm>
              <a:off x="4857079" y="2253995"/>
              <a:ext cx="53328" cy="41260"/>
            </a:xfrm>
            <a:custGeom>
              <a:avLst/>
              <a:gdLst/>
              <a:ahLst/>
              <a:cxnLst/>
              <a:rect l="l" t="t" r="r" b="b"/>
              <a:pathLst>
                <a:path w="380" h="294" extrusionOk="0">
                  <a:moveTo>
                    <a:pt x="199" y="1"/>
                  </a:moveTo>
                  <a:cubicBezTo>
                    <a:pt x="18" y="1"/>
                    <a:pt x="0" y="291"/>
                    <a:pt x="199" y="291"/>
                  </a:cubicBezTo>
                  <a:cubicBezTo>
                    <a:pt x="209" y="293"/>
                    <a:pt x="218" y="293"/>
                    <a:pt x="226" y="293"/>
                  </a:cubicBezTo>
                  <a:cubicBezTo>
                    <a:pt x="380" y="293"/>
                    <a:pt x="371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9"/>
            <p:cNvSpPr/>
            <p:nvPr/>
          </p:nvSpPr>
          <p:spPr>
            <a:xfrm>
              <a:off x="4864658" y="1766038"/>
              <a:ext cx="35646" cy="30734"/>
            </a:xfrm>
            <a:custGeom>
              <a:avLst/>
              <a:gdLst/>
              <a:ahLst/>
              <a:cxnLst/>
              <a:rect l="l" t="t" r="r" b="b"/>
              <a:pathLst>
                <a:path w="254" h="219" extrusionOk="0">
                  <a:moveTo>
                    <a:pt x="127" y="1"/>
                  </a:moveTo>
                  <a:cubicBezTo>
                    <a:pt x="0" y="1"/>
                    <a:pt x="0" y="218"/>
                    <a:pt x="127" y="218"/>
                  </a:cubicBezTo>
                  <a:cubicBezTo>
                    <a:pt x="254" y="218"/>
                    <a:pt x="254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9"/>
            <p:cNvSpPr/>
            <p:nvPr/>
          </p:nvSpPr>
          <p:spPr>
            <a:xfrm>
              <a:off x="4554653" y="2457346"/>
              <a:ext cx="76344" cy="61188"/>
            </a:xfrm>
            <a:custGeom>
              <a:avLst/>
              <a:gdLst/>
              <a:ahLst/>
              <a:cxnLst/>
              <a:rect l="l" t="t" r="r" b="b"/>
              <a:pathLst>
                <a:path w="544" h="436" extrusionOk="0">
                  <a:moveTo>
                    <a:pt x="272" y="1"/>
                  </a:moveTo>
                  <a:cubicBezTo>
                    <a:pt x="0" y="1"/>
                    <a:pt x="0" y="435"/>
                    <a:pt x="272" y="435"/>
                  </a:cubicBezTo>
                  <a:cubicBezTo>
                    <a:pt x="543" y="435"/>
                    <a:pt x="543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9"/>
            <p:cNvSpPr/>
            <p:nvPr/>
          </p:nvSpPr>
          <p:spPr>
            <a:xfrm>
              <a:off x="5126386" y="2429418"/>
              <a:ext cx="45890" cy="35787"/>
            </a:xfrm>
            <a:custGeom>
              <a:avLst/>
              <a:gdLst/>
              <a:ahLst/>
              <a:cxnLst/>
              <a:rect l="l" t="t" r="r" b="b"/>
              <a:pathLst>
                <a:path w="327" h="255" extrusionOk="0">
                  <a:moveTo>
                    <a:pt x="164" y="0"/>
                  </a:moveTo>
                  <a:cubicBezTo>
                    <a:pt x="1" y="0"/>
                    <a:pt x="1" y="254"/>
                    <a:pt x="164" y="254"/>
                  </a:cubicBezTo>
                  <a:cubicBezTo>
                    <a:pt x="327" y="254"/>
                    <a:pt x="327" y="0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9"/>
            <p:cNvSpPr/>
            <p:nvPr/>
          </p:nvSpPr>
          <p:spPr>
            <a:xfrm>
              <a:off x="4681658" y="2785176"/>
              <a:ext cx="81536" cy="61188"/>
            </a:xfrm>
            <a:custGeom>
              <a:avLst/>
              <a:gdLst/>
              <a:ahLst/>
              <a:cxnLst/>
              <a:rect l="l" t="t" r="r" b="b"/>
              <a:pathLst>
                <a:path w="581" h="436" extrusionOk="0">
                  <a:moveTo>
                    <a:pt x="308" y="1"/>
                  </a:moveTo>
                  <a:cubicBezTo>
                    <a:pt x="1" y="1"/>
                    <a:pt x="1" y="435"/>
                    <a:pt x="308" y="435"/>
                  </a:cubicBezTo>
                  <a:cubicBezTo>
                    <a:pt x="580" y="435"/>
                    <a:pt x="580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9"/>
            <p:cNvSpPr/>
            <p:nvPr/>
          </p:nvSpPr>
          <p:spPr>
            <a:xfrm>
              <a:off x="4356356" y="2797947"/>
              <a:ext cx="68765" cy="53470"/>
            </a:xfrm>
            <a:custGeom>
              <a:avLst/>
              <a:gdLst/>
              <a:ahLst/>
              <a:cxnLst/>
              <a:rect l="l" t="t" r="r" b="b"/>
              <a:pathLst>
                <a:path w="490" h="381" extrusionOk="0">
                  <a:moveTo>
                    <a:pt x="236" y="0"/>
                  </a:moveTo>
                  <a:cubicBezTo>
                    <a:pt x="0" y="0"/>
                    <a:pt x="0" y="381"/>
                    <a:pt x="236" y="381"/>
                  </a:cubicBezTo>
                  <a:cubicBezTo>
                    <a:pt x="489" y="381"/>
                    <a:pt x="489" y="0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9"/>
            <p:cNvSpPr/>
            <p:nvPr/>
          </p:nvSpPr>
          <p:spPr>
            <a:xfrm>
              <a:off x="4369127" y="3151179"/>
              <a:ext cx="43224" cy="33120"/>
            </a:xfrm>
            <a:custGeom>
              <a:avLst/>
              <a:gdLst/>
              <a:ahLst/>
              <a:cxnLst/>
              <a:rect l="l" t="t" r="r" b="b"/>
              <a:pathLst>
                <a:path w="308" h="236" extrusionOk="0">
                  <a:moveTo>
                    <a:pt x="145" y="1"/>
                  </a:moveTo>
                  <a:cubicBezTo>
                    <a:pt x="0" y="1"/>
                    <a:pt x="0" y="236"/>
                    <a:pt x="145" y="236"/>
                  </a:cubicBezTo>
                  <a:cubicBezTo>
                    <a:pt x="308" y="236"/>
                    <a:pt x="308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9"/>
            <p:cNvSpPr/>
            <p:nvPr/>
          </p:nvSpPr>
          <p:spPr>
            <a:xfrm>
              <a:off x="6323463" y="2937724"/>
              <a:ext cx="61047" cy="57680"/>
            </a:xfrm>
            <a:custGeom>
              <a:avLst/>
              <a:gdLst/>
              <a:ahLst/>
              <a:cxnLst/>
              <a:rect l="l" t="t" r="r" b="b"/>
              <a:pathLst>
                <a:path w="435" h="411" extrusionOk="0">
                  <a:moveTo>
                    <a:pt x="218" y="0"/>
                  </a:moveTo>
                  <a:cubicBezTo>
                    <a:pt x="109" y="0"/>
                    <a:pt x="0" y="91"/>
                    <a:pt x="0" y="200"/>
                  </a:cubicBezTo>
                  <a:cubicBezTo>
                    <a:pt x="0" y="292"/>
                    <a:pt x="105" y="411"/>
                    <a:pt x="214" y="411"/>
                  </a:cubicBezTo>
                  <a:cubicBezTo>
                    <a:pt x="234" y="411"/>
                    <a:pt x="253" y="407"/>
                    <a:pt x="272" y="399"/>
                  </a:cubicBezTo>
                  <a:cubicBezTo>
                    <a:pt x="381" y="363"/>
                    <a:pt x="417" y="308"/>
                    <a:pt x="435" y="218"/>
                  </a:cubicBezTo>
                  <a:cubicBezTo>
                    <a:pt x="435" y="109"/>
                    <a:pt x="326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39"/>
            <p:cNvSpPr/>
            <p:nvPr/>
          </p:nvSpPr>
          <p:spPr>
            <a:xfrm>
              <a:off x="6498744" y="3603631"/>
              <a:ext cx="45890" cy="33261"/>
            </a:xfrm>
            <a:custGeom>
              <a:avLst/>
              <a:gdLst/>
              <a:ahLst/>
              <a:cxnLst/>
              <a:rect l="l" t="t" r="r" b="b"/>
              <a:pathLst>
                <a:path w="327" h="237" extrusionOk="0">
                  <a:moveTo>
                    <a:pt x="164" y="0"/>
                  </a:moveTo>
                  <a:cubicBezTo>
                    <a:pt x="1" y="0"/>
                    <a:pt x="1" y="235"/>
                    <a:pt x="164" y="235"/>
                  </a:cubicBezTo>
                  <a:cubicBezTo>
                    <a:pt x="169" y="236"/>
                    <a:pt x="175" y="236"/>
                    <a:pt x="180" y="236"/>
                  </a:cubicBezTo>
                  <a:cubicBezTo>
                    <a:pt x="327" y="236"/>
                    <a:pt x="321" y="0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39"/>
            <p:cNvSpPr/>
            <p:nvPr/>
          </p:nvSpPr>
          <p:spPr>
            <a:xfrm>
              <a:off x="6059067" y="3041856"/>
              <a:ext cx="45890" cy="35787"/>
            </a:xfrm>
            <a:custGeom>
              <a:avLst/>
              <a:gdLst/>
              <a:ahLst/>
              <a:cxnLst/>
              <a:rect l="l" t="t" r="r" b="b"/>
              <a:pathLst>
                <a:path w="327" h="255" extrusionOk="0">
                  <a:moveTo>
                    <a:pt x="146" y="1"/>
                  </a:moveTo>
                  <a:cubicBezTo>
                    <a:pt x="1" y="1"/>
                    <a:pt x="1" y="254"/>
                    <a:pt x="146" y="254"/>
                  </a:cubicBezTo>
                  <a:cubicBezTo>
                    <a:pt x="327" y="254"/>
                    <a:pt x="327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39"/>
            <p:cNvSpPr/>
            <p:nvPr/>
          </p:nvSpPr>
          <p:spPr>
            <a:xfrm>
              <a:off x="6315744" y="3298535"/>
              <a:ext cx="43364" cy="35787"/>
            </a:xfrm>
            <a:custGeom>
              <a:avLst/>
              <a:gdLst/>
              <a:ahLst/>
              <a:cxnLst/>
              <a:rect l="l" t="t" r="r" b="b"/>
              <a:pathLst>
                <a:path w="309" h="255" extrusionOk="0">
                  <a:moveTo>
                    <a:pt x="164" y="1"/>
                  </a:moveTo>
                  <a:cubicBezTo>
                    <a:pt x="1" y="1"/>
                    <a:pt x="1" y="254"/>
                    <a:pt x="164" y="254"/>
                  </a:cubicBezTo>
                  <a:cubicBezTo>
                    <a:pt x="309" y="254"/>
                    <a:pt x="309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39"/>
            <p:cNvSpPr/>
            <p:nvPr/>
          </p:nvSpPr>
          <p:spPr>
            <a:xfrm>
              <a:off x="6175968" y="2401491"/>
              <a:ext cx="94166" cy="71573"/>
            </a:xfrm>
            <a:custGeom>
              <a:avLst/>
              <a:gdLst/>
              <a:ahLst/>
              <a:cxnLst/>
              <a:rect l="l" t="t" r="r" b="b"/>
              <a:pathLst>
                <a:path w="671" h="510" extrusionOk="0">
                  <a:moveTo>
                    <a:pt x="345" y="0"/>
                  </a:moveTo>
                  <a:cubicBezTo>
                    <a:pt x="1" y="0"/>
                    <a:pt x="1" y="507"/>
                    <a:pt x="345" y="507"/>
                  </a:cubicBezTo>
                  <a:cubicBezTo>
                    <a:pt x="356" y="509"/>
                    <a:pt x="366" y="509"/>
                    <a:pt x="376" y="509"/>
                  </a:cubicBezTo>
                  <a:cubicBezTo>
                    <a:pt x="671" y="509"/>
                    <a:pt x="660" y="0"/>
                    <a:pt x="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39"/>
            <p:cNvSpPr/>
            <p:nvPr/>
          </p:nvSpPr>
          <p:spPr>
            <a:xfrm>
              <a:off x="5782042" y="2762301"/>
              <a:ext cx="81536" cy="63714"/>
            </a:xfrm>
            <a:custGeom>
              <a:avLst/>
              <a:gdLst/>
              <a:ahLst/>
              <a:cxnLst/>
              <a:rect l="l" t="t" r="r" b="b"/>
              <a:pathLst>
                <a:path w="581" h="454" extrusionOk="0">
                  <a:moveTo>
                    <a:pt x="291" y="1"/>
                  </a:moveTo>
                  <a:cubicBezTo>
                    <a:pt x="1" y="1"/>
                    <a:pt x="1" y="454"/>
                    <a:pt x="291" y="454"/>
                  </a:cubicBezTo>
                  <a:cubicBezTo>
                    <a:pt x="580" y="454"/>
                    <a:pt x="580" y="1"/>
                    <a:pt x="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39"/>
            <p:cNvSpPr/>
            <p:nvPr/>
          </p:nvSpPr>
          <p:spPr>
            <a:xfrm>
              <a:off x="5347558" y="2383668"/>
              <a:ext cx="50943" cy="43365"/>
            </a:xfrm>
            <a:custGeom>
              <a:avLst/>
              <a:gdLst/>
              <a:ahLst/>
              <a:cxnLst/>
              <a:rect l="l" t="t" r="r" b="b"/>
              <a:pathLst>
                <a:path w="363" h="309" extrusionOk="0">
                  <a:moveTo>
                    <a:pt x="181" y="1"/>
                  </a:moveTo>
                  <a:cubicBezTo>
                    <a:pt x="0" y="1"/>
                    <a:pt x="0" y="308"/>
                    <a:pt x="181" y="308"/>
                  </a:cubicBezTo>
                  <a:cubicBezTo>
                    <a:pt x="362" y="308"/>
                    <a:pt x="362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39"/>
            <p:cNvSpPr/>
            <p:nvPr/>
          </p:nvSpPr>
          <p:spPr>
            <a:xfrm>
              <a:off x="5439058" y="1882940"/>
              <a:ext cx="53469" cy="40839"/>
            </a:xfrm>
            <a:custGeom>
              <a:avLst/>
              <a:gdLst/>
              <a:ahLst/>
              <a:cxnLst/>
              <a:rect l="l" t="t" r="r" b="b"/>
              <a:pathLst>
                <a:path w="381" h="291" extrusionOk="0">
                  <a:moveTo>
                    <a:pt x="181" y="1"/>
                  </a:moveTo>
                  <a:cubicBezTo>
                    <a:pt x="0" y="1"/>
                    <a:pt x="0" y="291"/>
                    <a:pt x="181" y="291"/>
                  </a:cubicBezTo>
                  <a:cubicBezTo>
                    <a:pt x="380" y="291"/>
                    <a:pt x="380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39"/>
            <p:cNvSpPr/>
            <p:nvPr/>
          </p:nvSpPr>
          <p:spPr>
            <a:xfrm>
              <a:off x="5850667" y="1875361"/>
              <a:ext cx="89114" cy="71293"/>
            </a:xfrm>
            <a:custGeom>
              <a:avLst/>
              <a:gdLst/>
              <a:ahLst/>
              <a:cxnLst/>
              <a:rect l="l" t="t" r="r" b="b"/>
              <a:pathLst>
                <a:path w="635" h="508" extrusionOk="0">
                  <a:moveTo>
                    <a:pt x="327" y="1"/>
                  </a:moveTo>
                  <a:cubicBezTo>
                    <a:pt x="1" y="1"/>
                    <a:pt x="1" y="508"/>
                    <a:pt x="327" y="508"/>
                  </a:cubicBezTo>
                  <a:cubicBezTo>
                    <a:pt x="635" y="508"/>
                    <a:pt x="635" y="1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39"/>
            <p:cNvSpPr/>
            <p:nvPr/>
          </p:nvSpPr>
          <p:spPr>
            <a:xfrm>
              <a:off x="5606761" y="1552583"/>
              <a:ext cx="50943" cy="38313"/>
            </a:xfrm>
            <a:custGeom>
              <a:avLst/>
              <a:gdLst/>
              <a:ahLst/>
              <a:cxnLst/>
              <a:rect l="l" t="t" r="r" b="b"/>
              <a:pathLst>
                <a:path w="363" h="273" extrusionOk="0">
                  <a:moveTo>
                    <a:pt x="181" y="1"/>
                  </a:moveTo>
                  <a:cubicBezTo>
                    <a:pt x="0" y="1"/>
                    <a:pt x="0" y="272"/>
                    <a:pt x="181" y="272"/>
                  </a:cubicBezTo>
                  <a:cubicBezTo>
                    <a:pt x="363" y="272"/>
                    <a:pt x="363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39"/>
            <p:cNvSpPr/>
            <p:nvPr/>
          </p:nvSpPr>
          <p:spPr>
            <a:xfrm>
              <a:off x="5123860" y="1539952"/>
              <a:ext cx="58661" cy="43365"/>
            </a:xfrm>
            <a:custGeom>
              <a:avLst/>
              <a:gdLst/>
              <a:ahLst/>
              <a:cxnLst/>
              <a:rect l="l" t="t" r="r" b="b"/>
              <a:pathLst>
                <a:path w="418" h="309" extrusionOk="0">
                  <a:moveTo>
                    <a:pt x="200" y="0"/>
                  </a:moveTo>
                  <a:cubicBezTo>
                    <a:pt x="1" y="0"/>
                    <a:pt x="1" y="308"/>
                    <a:pt x="200" y="308"/>
                  </a:cubicBezTo>
                  <a:cubicBezTo>
                    <a:pt x="417" y="308"/>
                    <a:pt x="417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39"/>
            <p:cNvSpPr/>
            <p:nvPr/>
          </p:nvSpPr>
          <p:spPr>
            <a:xfrm>
              <a:off x="4879954" y="2642873"/>
              <a:ext cx="81396" cy="58943"/>
            </a:xfrm>
            <a:custGeom>
              <a:avLst/>
              <a:gdLst/>
              <a:ahLst/>
              <a:cxnLst/>
              <a:rect l="l" t="t" r="r" b="b"/>
              <a:pathLst>
                <a:path w="580" h="420" extrusionOk="0">
                  <a:moveTo>
                    <a:pt x="290" y="1"/>
                  </a:moveTo>
                  <a:cubicBezTo>
                    <a:pt x="0" y="1"/>
                    <a:pt x="0" y="417"/>
                    <a:pt x="290" y="417"/>
                  </a:cubicBezTo>
                  <a:cubicBezTo>
                    <a:pt x="301" y="419"/>
                    <a:pt x="312" y="419"/>
                    <a:pt x="322" y="419"/>
                  </a:cubicBezTo>
                  <a:cubicBezTo>
                    <a:pt x="579" y="419"/>
                    <a:pt x="568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39"/>
            <p:cNvSpPr/>
            <p:nvPr/>
          </p:nvSpPr>
          <p:spPr>
            <a:xfrm>
              <a:off x="5118808" y="2137093"/>
              <a:ext cx="35646" cy="28208"/>
            </a:xfrm>
            <a:custGeom>
              <a:avLst/>
              <a:gdLst/>
              <a:ahLst/>
              <a:cxnLst/>
              <a:rect l="l" t="t" r="r" b="b"/>
              <a:pathLst>
                <a:path w="254" h="201" extrusionOk="0">
                  <a:moveTo>
                    <a:pt x="127" y="1"/>
                  </a:moveTo>
                  <a:cubicBezTo>
                    <a:pt x="0" y="1"/>
                    <a:pt x="0" y="200"/>
                    <a:pt x="127" y="200"/>
                  </a:cubicBezTo>
                  <a:cubicBezTo>
                    <a:pt x="254" y="200"/>
                    <a:pt x="254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39"/>
            <p:cNvSpPr/>
            <p:nvPr/>
          </p:nvSpPr>
          <p:spPr>
            <a:xfrm>
              <a:off x="4902829" y="1994790"/>
              <a:ext cx="40698" cy="30734"/>
            </a:xfrm>
            <a:custGeom>
              <a:avLst/>
              <a:gdLst/>
              <a:ahLst/>
              <a:cxnLst/>
              <a:rect l="l" t="t" r="r" b="b"/>
              <a:pathLst>
                <a:path w="290" h="219" extrusionOk="0">
                  <a:moveTo>
                    <a:pt x="127" y="1"/>
                  </a:moveTo>
                  <a:cubicBezTo>
                    <a:pt x="0" y="1"/>
                    <a:pt x="0" y="218"/>
                    <a:pt x="127" y="218"/>
                  </a:cubicBezTo>
                  <a:cubicBezTo>
                    <a:pt x="290" y="218"/>
                    <a:pt x="290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39"/>
            <p:cNvSpPr/>
            <p:nvPr/>
          </p:nvSpPr>
          <p:spPr>
            <a:xfrm>
              <a:off x="4460487" y="2231120"/>
              <a:ext cx="99359" cy="76485"/>
            </a:xfrm>
            <a:custGeom>
              <a:avLst/>
              <a:gdLst/>
              <a:ahLst/>
              <a:cxnLst/>
              <a:rect l="l" t="t" r="r" b="b"/>
              <a:pathLst>
                <a:path w="708" h="545" extrusionOk="0">
                  <a:moveTo>
                    <a:pt x="345" y="1"/>
                  </a:moveTo>
                  <a:cubicBezTo>
                    <a:pt x="1" y="1"/>
                    <a:pt x="1" y="544"/>
                    <a:pt x="345" y="544"/>
                  </a:cubicBezTo>
                  <a:cubicBezTo>
                    <a:pt x="707" y="526"/>
                    <a:pt x="707" y="1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39"/>
            <p:cNvSpPr/>
            <p:nvPr/>
          </p:nvSpPr>
          <p:spPr>
            <a:xfrm>
              <a:off x="4529111" y="2980949"/>
              <a:ext cx="45890" cy="35646"/>
            </a:xfrm>
            <a:custGeom>
              <a:avLst/>
              <a:gdLst/>
              <a:ahLst/>
              <a:cxnLst/>
              <a:rect l="l" t="t" r="r" b="b"/>
              <a:pathLst>
                <a:path w="327" h="254" extrusionOk="0">
                  <a:moveTo>
                    <a:pt x="164" y="0"/>
                  </a:moveTo>
                  <a:cubicBezTo>
                    <a:pt x="1" y="0"/>
                    <a:pt x="1" y="254"/>
                    <a:pt x="164" y="254"/>
                  </a:cubicBezTo>
                  <a:cubicBezTo>
                    <a:pt x="327" y="236"/>
                    <a:pt x="327" y="0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39"/>
            <p:cNvSpPr/>
            <p:nvPr/>
          </p:nvSpPr>
          <p:spPr>
            <a:xfrm>
              <a:off x="4196232" y="3303728"/>
              <a:ext cx="84062" cy="66100"/>
            </a:xfrm>
            <a:custGeom>
              <a:avLst/>
              <a:gdLst/>
              <a:ahLst/>
              <a:cxnLst/>
              <a:rect l="l" t="t" r="r" b="b"/>
              <a:pathLst>
                <a:path w="599" h="471" extrusionOk="0">
                  <a:moveTo>
                    <a:pt x="290" y="0"/>
                  </a:moveTo>
                  <a:cubicBezTo>
                    <a:pt x="1" y="0"/>
                    <a:pt x="1" y="471"/>
                    <a:pt x="290" y="471"/>
                  </a:cubicBezTo>
                  <a:cubicBezTo>
                    <a:pt x="598" y="453"/>
                    <a:pt x="598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39"/>
            <p:cNvSpPr/>
            <p:nvPr/>
          </p:nvSpPr>
          <p:spPr>
            <a:xfrm>
              <a:off x="4236929" y="3011402"/>
              <a:ext cx="12771" cy="7719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55" y="1"/>
                  </a:moveTo>
                  <a:cubicBezTo>
                    <a:pt x="0" y="1"/>
                    <a:pt x="0" y="55"/>
                    <a:pt x="55" y="55"/>
                  </a:cubicBezTo>
                  <a:cubicBezTo>
                    <a:pt x="91" y="55"/>
                    <a:pt x="91" y="1"/>
                    <a:pt x="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39"/>
            <p:cNvSpPr/>
            <p:nvPr/>
          </p:nvSpPr>
          <p:spPr>
            <a:xfrm>
              <a:off x="4414877" y="3384984"/>
              <a:ext cx="38172" cy="28068"/>
            </a:xfrm>
            <a:custGeom>
              <a:avLst/>
              <a:gdLst/>
              <a:ahLst/>
              <a:cxnLst/>
              <a:rect l="l" t="t" r="r" b="b"/>
              <a:pathLst>
                <a:path w="272" h="200" extrusionOk="0">
                  <a:moveTo>
                    <a:pt x="145" y="1"/>
                  </a:moveTo>
                  <a:cubicBezTo>
                    <a:pt x="0" y="1"/>
                    <a:pt x="0" y="200"/>
                    <a:pt x="145" y="200"/>
                  </a:cubicBezTo>
                  <a:cubicBezTo>
                    <a:pt x="272" y="200"/>
                    <a:pt x="27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39"/>
            <p:cNvSpPr/>
            <p:nvPr/>
          </p:nvSpPr>
          <p:spPr>
            <a:xfrm>
              <a:off x="4097154" y="3806841"/>
              <a:ext cx="50943" cy="43365"/>
            </a:xfrm>
            <a:custGeom>
              <a:avLst/>
              <a:gdLst/>
              <a:ahLst/>
              <a:cxnLst/>
              <a:rect l="l" t="t" r="r" b="b"/>
              <a:pathLst>
                <a:path w="363" h="309" extrusionOk="0">
                  <a:moveTo>
                    <a:pt x="181" y="1"/>
                  </a:moveTo>
                  <a:cubicBezTo>
                    <a:pt x="0" y="1"/>
                    <a:pt x="0" y="309"/>
                    <a:pt x="181" y="309"/>
                  </a:cubicBezTo>
                  <a:cubicBezTo>
                    <a:pt x="363" y="309"/>
                    <a:pt x="363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39"/>
            <p:cNvSpPr/>
            <p:nvPr/>
          </p:nvSpPr>
          <p:spPr>
            <a:xfrm>
              <a:off x="6483587" y="3824664"/>
              <a:ext cx="96693" cy="76345"/>
            </a:xfrm>
            <a:custGeom>
              <a:avLst/>
              <a:gdLst/>
              <a:ahLst/>
              <a:cxnLst/>
              <a:rect l="l" t="t" r="r" b="b"/>
              <a:pathLst>
                <a:path w="689" h="544" extrusionOk="0">
                  <a:moveTo>
                    <a:pt x="344" y="1"/>
                  </a:moveTo>
                  <a:cubicBezTo>
                    <a:pt x="0" y="1"/>
                    <a:pt x="0" y="544"/>
                    <a:pt x="344" y="544"/>
                  </a:cubicBezTo>
                  <a:cubicBezTo>
                    <a:pt x="688" y="544"/>
                    <a:pt x="688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39"/>
            <p:cNvSpPr/>
            <p:nvPr/>
          </p:nvSpPr>
          <p:spPr>
            <a:xfrm>
              <a:off x="6352653" y="3661030"/>
              <a:ext cx="40838" cy="25261"/>
            </a:xfrm>
            <a:custGeom>
              <a:avLst/>
              <a:gdLst/>
              <a:ahLst/>
              <a:cxnLst/>
              <a:rect l="l" t="t" r="r" b="b"/>
              <a:pathLst>
                <a:path w="291" h="180" extrusionOk="0">
                  <a:moveTo>
                    <a:pt x="143" y="0"/>
                  </a:moveTo>
                  <a:cubicBezTo>
                    <a:pt x="116" y="0"/>
                    <a:pt x="88" y="9"/>
                    <a:pt x="64" y="26"/>
                  </a:cubicBezTo>
                  <a:cubicBezTo>
                    <a:pt x="64" y="26"/>
                    <a:pt x="64" y="44"/>
                    <a:pt x="46" y="44"/>
                  </a:cubicBezTo>
                  <a:cubicBezTo>
                    <a:pt x="1" y="134"/>
                    <a:pt x="77" y="180"/>
                    <a:pt x="150" y="180"/>
                  </a:cubicBezTo>
                  <a:cubicBezTo>
                    <a:pt x="222" y="180"/>
                    <a:pt x="290" y="134"/>
                    <a:pt x="227" y="44"/>
                  </a:cubicBezTo>
                  <a:cubicBezTo>
                    <a:pt x="207" y="14"/>
                    <a:pt x="176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39"/>
            <p:cNvSpPr/>
            <p:nvPr/>
          </p:nvSpPr>
          <p:spPr>
            <a:xfrm>
              <a:off x="6003213" y="3232576"/>
              <a:ext cx="33120" cy="25542"/>
            </a:xfrm>
            <a:custGeom>
              <a:avLst/>
              <a:gdLst/>
              <a:ahLst/>
              <a:cxnLst/>
              <a:rect l="l" t="t" r="r" b="b"/>
              <a:pathLst>
                <a:path w="236" h="182" extrusionOk="0">
                  <a:moveTo>
                    <a:pt x="127" y="0"/>
                  </a:moveTo>
                  <a:cubicBezTo>
                    <a:pt x="0" y="0"/>
                    <a:pt x="0" y="181"/>
                    <a:pt x="127" y="181"/>
                  </a:cubicBezTo>
                  <a:cubicBezTo>
                    <a:pt x="236" y="181"/>
                    <a:pt x="236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39"/>
            <p:cNvSpPr/>
            <p:nvPr/>
          </p:nvSpPr>
          <p:spPr>
            <a:xfrm>
              <a:off x="5642266" y="3120726"/>
              <a:ext cx="81536" cy="61048"/>
            </a:xfrm>
            <a:custGeom>
              <a:avLst/>
              <a:gdLst/>
              <a:ahLst/>
              <a:cxnLst/>
              <a:rect l="l" t="t" r="r" b="b"/>
              <a:pathLst>
                <a:path w="581" h="435" extrusionOk="0">
                  <a:moveTo>
                    <a:pt x="291" y="0"/>
                  </a:moveTo>
                  <a:cubicBezTo>
                    <a:pt x="1" y="0"/>
                    <a:pt x="1" y="435"/>
                    <a:pt x="291" y="435"/>
                  </a:cubicBezTo>
                  <a:cubicBezTo>
                    <a:pt x="580" y="435"/>
                    <a:pt x="580" y="0"/>
                    <a:pt x="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39"/>
            <p:cNvSpPr/>
            <p:nvPr/>
          </p:nvSpPr>
          <p:spPr>
            <a:xfrm>
              <a:off x="5868489" y="2955547"/>
              <a:ext cx="15437" cy="12771"/>
            </a:xfrm>
            <a:custGeom>
              <a:avLst/>
              <a:gdLst/>
              <a:ahLst/>
              <a:cxnLst/>
              <a:rect l="l" t="t" r="r" b="b"/>
              <a:pathLst>
                <a:path w="110" h="91" extrusionOk="0">
                  <a:moveTo>
                    <a:pt x="37" y="0"/>
                  </a:moveTo>
                  <a:cubicBezTo>
                    <a:pt x="1" y="0"/>
                    <a:pt x="1" y="91"/>
                    <a:pt x="37" y="91"/>
                  </a:cubicBezTo>
                  <a:cubicBezTo>
                    <a:pt x="109" y="91"/>
                    <a:pt x="109" y="0"/>
                    <a:pt x="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9"/>
            <p:cNvSpPr/>
            <p:nvPr/>
          </p:nvSpPr>
          <p:spPr>
            <a:xfrm>
              <a:off x="5367907" y="2617472"/>
              <a:ext cx="45890" cy="33120"/>
            </a:xfrm>
            <a:custGeom>
              <a:avLst/>
              <a:gdLst/>
              <a:ahLst/>
              <a:cxnLst/>
              <a:rect l="l" t="t" r="r" b="b"/>
              <a:pathLst>
                <a:path w="327" h="236" extrusionOk="0">
                  <a:moveTo>
                    <a:pt x="163" y="1"/>
                  </a:moveTo>
                  <a:cubicBezTo>
                    <a:pt x="0" y="1"/>
                    <a:pt x="0" y="236"/>
                    <a:pt x="163" y="236"/>
                  </a:cubicBezTo>
                  <a:cubicBezTo>
                    <a:pt x="326" y="236"/>
                    <a:pt x="326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39"/>
            <p:cNvSpPr/>
            <p:nvPr/>
          </p:nvSpPr>
          <p:spPr>
            <a:xfrm>
              <a:off x="4323377" y="2520919"/>
              <a:ext cx="101745" cy="76345"/>
            </a:xfrm>
            <a:custGeom>
              <a:avLst/>
              <a:gdLst/>
              <a:ahLst/>
              <a:cxnLst/>
              <a:rect l="l" t="t" r="r" b="b"/>
              <a:pathLst>
                <a:path w="725" h="544" extrusionOk="0">
                  <a:moveTo>
                    <a:pt x="362" y="0"/>
                  </a:moveTo>
                  <a:cubicBezTo>
                    <a:pt x="0" y="0"/>
                    <a:pt x="0" y="544"/>
                    <a:pt x="362" y="544"/>
                  </a:cubicBezTo>
                  <a:cubicBezTo>
                    <a:pt x="724" y="544"/>
                    <a:pt x="72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39"/>
            <p:cNvSpPr/>
            <p:nvPr/>
          </p:nvSpPr>
          <p:spPr>
            <a:xfrm>
              <a:off x="4768386" y="2542250"/>
              <a:ext cx="44206" cy="31155"/>
            </a:xfrm>
            <a:custGeom>
              <a:avLst/>
              <a:gdLst/>
              <a:ahLst/>
              <a:cxnLst/>
              <a:rect l="l" t="t" r="r" b="b"/>
              <a:pathLst>
                <a:path w="315" h="222" extrusionOk="0">
                  <a:moveTo>
                    <a:pt x="156" y="1"/>
                  </a:moveTo>
                  <a:cubicBezTo>
                    <a:pt x="133" y="1"/>
                    <a:pt x="109" y="9"/>
                    <a:pt x="89" y="30"/>
                  </a:cubicBezTo>
                  <a:lnTo>
                    <a:pt x="71" y="48"/>
                  </a:lnTo>
                  <a:cubicBezTo>
                    <a:pt x="0" y="118"/>
                    <a:pt x="61" y="221"/>
                    <a:pt x="134" y="221"/>
                  </a:cubicBezTo>
                  <a:cubicBezTo>
                    <a:pt x="155" y="221"/>
                    <a:pt x="177" y="213"/>
                    <a:pt x="197" y="193"/>
                  </a:cubicBezTo>
                  <a:lnTo>
                    <a:pt x="216" y="174"/>
                  </a:lnTo>
                  <a:cubicBezTo>
                    <a:pt x="314" y="104"/>
                    <a:pt x="238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39"/>
            <p:cNvSpPr/>
            <p:nvPr/>
          </p:nvSpPr>
          <p:spPr>
            <a:xfrm>
              <a:off x="4559705" y="2701394"/>
              <a:ext cx="43364" cy="35646"/>
            </a:xfrm>
            <a:custGeom>
              <a:avLst/>
              <a:gdLst/>
              <a:ahLst/>
              <a:cxnLst/>
              <a:rect l="l" t="t" r="r" b="b"/>
              <a:pathLst>
                <a:path w="309" h="254" extrusionOk="0">
                  <a:moveTo>
                    <a:pt x="145" y="0"/>
                  </a:moveTo>
                  <a:cubicBezTo>
                    <a:pt x="0" y="0"/>
                    <a:pt x="0" y="254"/>
                    <a:pt x="145" y="254"/>
                  </a:cubicBezTo>
                  <a:cubicBezTo>
                    <a:pt x="308" y="254"/>
                    <a:pt x="308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39"/>
            <p:cNvSpPr/>
            <p:nvPr/>
          </p:nvSpPr>
          <p:spPr>
            <a:xfrm>
              <a:off x="5820213" y="2137093"/>
              <a:ext cx="94166" cy="73959"/>
            </a:xfrm>
            <a:custGeom>
              <a:avLst/>
              <a:gdLst/>
              <a:ahLst/>
              <a:cxnLst/>
              <a:rect l="l" t="t" r="r" b="b"/>
              <a:pathLst>
                <a:path w="671" h="527" extrusionOk="0">
                  <a:moveTo>
                    <a:pt x="345" y="1"/>
                  </a:moveTo>
                  <a:cubicBezTo>
                    <a:pt x="1" y="1"/>
                    <a:pt x="1" y="526"/>
                    <a:pt x="345" y="526"/>
                  </a:cubicBezTo>
                  <a:cubicBezTo>
                    <a:pt x="350" y="526"/>
                    <a:pt x="355" y="527"/>
                    <a:pt x="360" y="527"/>
                  </a:cubicBezTo>
                  <a:cubicBezTo>
                    <a:pt x="671" y="527"/>
                    <a:pt x="665" y="1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39"/>
            <p:cNvSpPr/>
            <p:nvPr/>
          </p:nvSpPr>
          <p:spPr>
            <a:xfrm>
              <a:off x="5634688" y="2520919"/>
              <a:ext cx="55995" cy="40839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200" y="0"/>
                  </a:moveTo>
                  <a:cubicBezTo>
                    <a:pt x="37" y="0"/>
                    <a:pt x="1" y="290"/>
                    <a:pt x="200" y="290"/>
                  </a:cubicBezTo>
                  <a:cubicBezTo>
                    <a:pt x="399" y="290"/>
                    <a:pt x="399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39"/>
            <p:cNvSpPr/>
            <p:nvPr/>
          </p:nvSpPr>
          <p:spPr>
            <a:xfrm>
              <a:off x="6275187" y="2645399"/>
              <a:ext cx="86448" cy="66240"/>
            </a:xfrm>
            <a:custGeom>
              <a:avLst/>
              <a:gdLst/>
              <a:ahLst/>
              <a:cxnLst/>
              <a:rect l="l" t="t" r="r" b="b"/>
              <a:pathLst>
                <a:path w="616" h="472" extrusionOk="0">
                  <a:moveTo>
                    <a:pt x="308" y="1"/>
                  </a:moveTo>
                  <a:cubicBezTo>
                    <a:pt x="0" y="1"/>
                    <a:pt x="0" y="472"/>
                    <a:pt x="308" y="472"/>
                  </a:cubicBezTo>
                  <a:cubicBezTo>
                    <a:pt x="616" y="472"/>
                    <a:pt x="616" y="1"/>
                    <a:pt x="3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39"/>
            <p:cNvSpPr/>
            <p:nvPr/>
          </p:nvSpPr>
          <p:spPr>
            <a:xfrm>
              <a:off x="6048963" y="2609894"/>
              <a:ext cx="23015" cy="20490"/>
            </a:xfrm>
            <a:custGeom>
              <a:avLst/>
              <a:gdLst/>
              <a:ahLst/>
              <a:cxnLst/>
              <a:rect l="l" t="t" r="r" b="b"/>
              <a:pathLst>
                <a:path w="164" h="146" extrusionOk="0">
                  <a:moveTo>
                    <a:pt x="91" y="0"/>
                  </a:moveTo>
                  <a:cubicBezTo>
                    <a:pt x="0" y="0"/>
                    <a:pt x="0" y="145"/>
                    <a:pt x="91" y="145"/>
                  </a:cubicBezTo>
                  <a:cubicBezTo>
                    <a:pt x="163" y="145"/>
                    <a:pt x="16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39"/>
            <p:cNvSpPr/>
            <p:nvPr/>
          </p:nvSpPr>
          <p:spPr>
            <a:xfrm>
              <a:off x="5987916" y="3223875"/>
              <a:ext cx="289937" cy="571324"/>
            </a:xfrm>
            <a:custGeom>
              <a:avLst/>
              <a:gdLst/>
              <a:ahLst/>
              <a:cxnLst/>
              <a:rect l="l" t="t" r="r" b="b"/>
              <a:pathLst>
                <a:path w="2066" h="4071" extrusionOk="0">
                  <a:moveTo>
                    <a:pt x="1252" y="1"/>
                  </a:moveTo>
                  <a:cubicBezTo>
                    <a:pt x="1169" y="1"/>
                    <a:pt x="1082" y="24"/>
                    <a:pt x="1015" y="62"/>
                  </a:cubicBezTo>
                  <a:cubicBezTo>
                    <a:pt x="200" y="497"/>
                    <a:pt x="73" y="2036"/>
                    <a:pt x="19" y="2851"/>
                  </a:cubicBezTo>
                  <a:cubicBezTo>
                    <a:pt x="1" y="3068"/>
                    <a:pt x="164" y="3213"/>
                    <a:pt x="309" y="3249"/>
                  </a:cubicBezTo>
                  <a:cubicBezTo>
                    <a:pt x="309" y="3304"/>
                    <a:pt x="309" y="3340"/>
                    <a:pt x="345" y="3376"/>
                  </a:cubicBezTo>
                  <a:cubicBezTo>
                    <a:pt x="381" y="3575"/>
                    <a:pt x="490" y="3775"/>
                    <a:pt x="671" y="3883"/>
                  </a:cubicBezTo>
                  <a:cubicBezTo>
                    <a:pt x="924" y="4046"/>
                    <a:pt x="1214" y="3938"/>
                    <a:pt x="1486" y="4046"/>
                  </a:cubicBezTo>
                  <a:cubicBezTo>
                    <a:pt x="1528" y="4063"/>
                    <a:pt x="1571" y="4071"/>
                    <a:pt x="1612" y="4071"/>
                  </a:cubicBezTo>
                  <a:cubicBezTo>
                    <a:pt x="1836" y="4071"/>
                    <a:pt x="2029" y="3846"/>
                    <a:pt x="2029" y="3648"/>
                  </a:cubicBezTo>
                  <a:cubicBezTo>
                    <a:pt x="2065" y="2851"/>
                    <a:pt x="2065" y="2072"/>
                    <a:pt x="1975" y="1312"/>
                  </a:cubicBezTo>
                  <a:cubicBezTo>
                    <a:pt x="1920" y="859"/>
                    <a:pt x="1830" y="352"/>
                    <a:pt x="1450" y="62"/>
                  </a:cubicBezTo>
                  <a:cubicBezTo>
                    <a:pt x="1398" y="19"/>
                    <a:pt x="1327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6125166" y="3278326"/>
              <a:ext cx="38312" cy="373725"/>
            </a:xfrm>
            <a:custGeom>
              <a:avLst/>
              <a:gdLst/>
              <a:ahLst/>
              <a:cxnLst/>
              <a:rect l="l" t="t" r="r" b="b"/>
              <a:pathLst>
                <a:path w="273" h="2663" fill="none" extrusionOk="0">
                  <a:moveTo>
                    <a:pt x="19" y="2662"/>
                  </a:moveTo>
                  <a:cubicBezTo>
                    <a:pt x="1" y="1757"/>
                    <a:pt x="91" y="869"/>
                    <a:pt x="272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6084468" y="3354530"/>
              <a:ext cx="43364" cy="261874"/>
            </a:xfrm>
            <a:custGeom>
              <a:avLst/>
              <a:gdLst/>
              <a:ahLst/>
              <a:cxnLst/>
              <a:rect l="l" t="t" r="r" b="b"/>
              <a:pathLst>
                <a:path w="309" h="1866" fill="none" extrusionOk="0">
                  <a:moveTo>
                    <a:pt x="309" y="1866"/>
                  </a:moveTo>
                  <a:cubicBezTo>
                    <a:pt x="309" y="1232"/>
                    <a:pt x="200" y="598"/>
                    <a:pt x="1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6130218" y="3308780"/>
              <a:ext cx="81536" cy="200827"/>
            </a:xfrm>
            <a:custGeom>
              <a:avLst/>
              <a:gdLst/>
              <a:ahLst/>
              <a:cxnLst/>
              <a:rect l="l" t="t" r="r" b="b"/>
              <a:pathLst>
                <a:path w="581" h="1431" fill="none" extrusionOk="0">
                  <a:moveTo>
                    <a:pt x="1" y="1431"/>
                  </a:moveTo>
                  <a:cubicBezTo>
                    <a:pt x="73" y="906"/>
                    <a:pt x="273" y="417"/>
                    <a:pt x="58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6130218" y="3463854"/>
              <a:ext cx="99359" cy="195774"/>
            </a:xfrm>
            <a:custGeom>
              <a:avLst/>
              <a:gdLst/>
              <a:ahLst/>
              <a:cxnLst/>
              <a:rect l="l" t="t" r="r" b="b"/>
              <a:pathLst>
                <a:path w="708" h="1395" fill="none" extrusionOk="0">
                  <a:moveTo>
                    <a:pt x="1" y="1394"/>
                  </a:moveTo>
                  <a:cubicBezTo>
                    <a:pt x="91" y="869"/>
                    <a:pt x="345" y="398"/>
                    <a:pt x="707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6051489" y="3468906"/>
              <a:ext cx="200963" cy="284750"/>
            </a:xfrm>
            <a:custGeom>
              <a:avLst/>
              <a:gdLst/>
              <a:ahLst/>
              <a:cxnLst/>
              <a:rect l="l" t="t" r="r" b="b"/>
              <a:pathLst>
                <a:path w="1432" h="2029" fill="none" extrusionOk="0">
                  <a:moveTo>
                    <a:pt x="1431" y="833"/>
                  </a:moveTo>
                  <a:cubicBezTo>
                    <a:pt x="1105" y="1195"/>
                    <a:pt x="852" y="1594"/>
                    <a:pt x="652" y="2029"/>
                  </a:cubicBezTo>
                  <a:cubicBezTo>
                    <a:pt x="616" y="1449"/>
                    <a:pt x="164" y="544"/>
                    <a:pt x="1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4200722" y="3440417"/>
              <a:ext cx="239696" cy="503961"/>
            </a:xfrm>
            <a:custGeom>
              <a:avLst/>
              <a:gdLst/>
              <a:ahLst/>
              <a:cxnLst/>
              <a:rect l="l" t="t" r="r" b="b"/>
              <a:pathLst>
                <a:path w="1708" h="3591" extrusionOk="0">
                  <a:moveTo>
                    <a:pt x="968" y="1"/>
                  </a:moveTo>
                  <a:cubicBezTo>
                    <a:pt x="836" y="1"/>
                    <a:pt x="703" y="64"/>
                    <a:pt x="602" y="203"/>
                  </a:cubicBezTo>
                  <a:cubicBezTo>
                    <a:pt x="23" y="1054"/>
                    <a:pt x="313" y="2105"/>
                    <a:pt x="77" y="3046"/>
                  </a:cubicBezTo>
                  <a:cubicBezTo>
                    <a:pt x="1" y="3374"/>
                    <a:pt x="274" y="3590"/>
                    <a:pt x="534" y="3590"/>
                  </a:cubicBezTo>
                  <a:cubicBezTo>
                    <a:pt x="705" y="3590"/>
                    <a:pt x="871" y="3497"/>
                    <a:pt x="928" y="3282"/>
                  </a:cubicBezTo>
                  <a:lnTo>
                    <a:pt x="928" y="3228"/>
                  </a:lnTo>
                  <a:cubicBezTo>
                    <a:pt x="1037" y="3191"/>
                    <a:pt x="1128" y="3101"/>
                    <a:pt x="1164" y="2974"/>
                  </a:cubicBezTo>
                  <a:cubicBezTo>
                    <a:pt x="1327" y="2557"/>
                    <a:pt x="1707" y="2340"/>
                    <a:pt x="1689" y="1851"/>
                  </a:cubicBezTo>
                  <a:cubicBezTo>
                    <a:pt x="1689" y="1380"/>
                    <a:pt x="1598" y="783"/>
                    <a:pt x="1399" y="312"/>
                  </a:cubicBezTo>
                  <a:cubicBezTo>
                    <a:pt x="1316" y="115"/>
                    <a:pt x="1144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4323377" y="3473958"/>
              <a:ext cx="20349" cy="389022"/>
            </a:xfrm>
            <a:custGeom>
              <a:avLst/>
              <a:gdLst/>
              <a:ahLst/>
              <a:cxnLst/>
              <a:rect l="l" t="t" r="r" b="b"/>
              <a:pathLst>
                <a:path w="145" h="2772" fill="none" extrusionOk="0">
                  <a:moveTo>
                    <a:pt x="0" y="2771"/>
                  </a:moveTo>
                  <a:cubicBezTo>
                    <a:pt x="145" y="1866"/>
                    <a:pt x="145" y="924"/>
                    <a:pt x="18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4338534" y="3476484"/>
              <a:ext cx="23015" cy="183144"/>
            </a:xfrm>
            <a:custGeom>
              <a:avLst/>
              <a:gdLst/>
              <a:ahLst/>
              <a:cxnLst/>
              <a:rect l="l" t="t" r="r" b="b"/>
              <a:pathLst>
                <a:path w="164" h="1305" fill="none" extrusionOk="0">
                  <a:moveTo>
                    <a:pt x="1" y="1304"/>
                  </a:moveTo>
                  <a:cubicBezTo>
                    <a:pt x="127" y="870"/>
                    <a:pt x="164" y="435"/>
                    <a:pt x="146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4274961" y="3550162"/>
              <a:ext cx="58661" cy="249244"/>
            </a:xfrm>
            <a:custGeom>
              <a:avLst/>
              <a:gdLst/>
              <a:ahLst/>
              <a:cxnLst/>
              <a:rect l="l" t="t" r="r" b="b"/>
              <a:pathLst>
                <a:path w="418" h="1776" fill="none" extrusionOk="0">
                  <a:moveTo>
                    <a:pt x="418" y="1775"/>
                  </a:moveTo>
                  <a:cubicBezTo>
                    <a:pt x="399" y="1160"/>
                    <a:pt x="1" y="616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4254752" y="3585808"/>
              <a:ext cx="147495" cy="264401"/>
            </a:xfrm>
            <a:custGeom>
              <a:avLst/>
              <a:gdLst/>
              <a:ahLst/>
              <a:cxnLst/>
              <a:rect l="l" t="t" r="r" b="b"/>
              <a:pathLst>
                <a:path w="1051" h="1884" fill="none" extrusionOk="0">
                  <a:moveTo>
                    <a:pt x="1050" y="0"/>
                  </a:moveTo>
                  <a:cubicBezTo>
                    <a:pt x="942" y="634"/>
                    <a:pt x="779" y="1268"/>
                    <a:pt x="562" y="1884"/>
                  </a:cubicBezTo>
                  <a:cubicBezTo>
                    <a:pt x="380" y="1521"/>
                    <a:pt x="127" y="1286"/>
                    <a:pt x="0" y="906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4503710" y="3124655"/>
              <a:ext cx="365439" cy="496242"/>
            </a:xfrm>
            <a:custGeom>
              <a:avLst/>
              <a:gdLst/>
              <a:ahLst/>
              <a:cxnLst/>
              <a:rect l="l" t="t" r="r" b="b"/>
              <a:pathLst>
                <a:path w="2604" h="3536" extrusionOk="0">
                  <a:moveTo>
                    <a:pt x="1115" y="0"/>
                  </a:moveTo>
                  <a:cubicBezTo>
                    <a:pt x="1077" y="0"/>
                    <a:pt x="1037" y="3"/>
                    <a:pt x="997" y="8"/>
                  </a:cubicBezTo>
                  <a:cubicBezTo>
                    <a:pt x="508" y="63"/>
                    <a:pt x="363" y="516"/>
                    <a:pt x="272" y="950"/>
                  </a:cubicBezTo>
                  <a:cubicBezTo>
                    <a:pt x="110" y="1656"/>
                    <a:pt x="1" y="2381"/>
                    <a:pt x="37" y="3105"/>
                  </a:cubicBezTo>
                  <a:cubicBezTo>
                    <a:pt x="52" y="3314"/>
                    <a:pt x="227" y="3536"/>
                    <a:pt x="440" y="3536"/>
                  </a:cubicBezTo>
                  <a:cubicBezTo>
                    <a:pt x="486" y="3536"/>
                    <a:pt x="533" y="3526"/>
                    <a:pt x="580" y="3504"/>
                  </a:cubicBezTo>
                  <a:cubicBezTo>
                    <a:pt x="979" y="3359"/>
                    <a:pt x="1395" y="3196"/>
                    <a:pt x="1812" y="3105"/>
                  </a:cubicBezTo>
                  <a:cubicBezTo>
                    <a:pt x="1902" y="3069"/>
                    <a:pt x="1975" y="3033"/>
                    <a:pt x="2029" y="2960"/>
                  </a:cubicBezTo>
                  <a:cubicBezTo>
                    <a:pt x="2048" y="2963"/>
                    <a:pt x="2066" y="2964"/>
                    <a:pt x="2085" y="2964"/>
                  </a:cubicBezTo>
                  <a:cubicBezTo>
                    <a:pt x="2341" y="2964"/>
                    <a:pt x="2604" y="2738"/>
                    <a:pt x="2536" y="2417"/>
                  </a:cubicBezTo>
                  <a:cubicBezTo>
                    <a:pt x="2414" y="1720"/>
                    <a:pt x="2091" y="0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4656257" y="3153706"/>
              <a:ext cx="35646" cy="396601"/>
            </a:xfrm>
            <a:custGeom>
              <a:avLst/>
              <a:gdLst/>
              <a:ahLst/>
              <a:cxnLst/>
              <a:rect l="l" t="t" r="r" b="b"/>
              <a:pathLst>
                <a:path w="254" h="2826" fill="none" extrusionOk="0">
                  <a:moveTo>
                    <a:pt x="236" y="2826"/>
                  </a:moveTo>
                  <a:cubicBezTo>
                    <a:pt x="254" y="1884"/>
                    <a:pt x="182" y="924"/>
                    <a:pt x="0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4597736" y="3207034"/>
              <a:ext cx="91640" cy="274645"/>
            </a:xfrm>
            <a:custGeom>
              <a:avLst/>
              <a:gdLst/>
              <a:ahLst/>
              <a:cxnLst/>
              <a:rect l="l" t="t" r="r" b="b"/>
              <a:pathLst>
                <a:path w="653" h="1957" fill="none" extrusionOk="0">
                  <a:moveTo>
                    <a:pt x="653" y="1957"/>
                  </a:moveTo>
                  <a:cubicBezTo>
                    <a:pt x="599" y="1269"/>
                    <a:pt x="110" y="671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4691762" y="3235102"/>
              <a:ext cx="73958" cy="305099"/>
            </a:xfrm>
            <a:custGeom>
              <a:avLst/>
              <a:gdLst/>
              <a:ahLst/>
              <a:cxnLst/>
              <a:rect l="l" t="t" r="r" b="b"/>
              <a:pathLst>
                <a:path w="527" h="2174" fill="none" extrusionOk="0">
                  <a:moveTo>
                    <a:pt x="1" y="2173"/>
                  </a:moveTo>
                  <a:cubicBezTo>
                    <a:pt x="1" y="1431"/>
                    <a:pt x="454" y="761"/>
                    <a:pt x="526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4572335" y="3359582"/>
              <a:ext cx="129812" cy="267067"/>
            </a:xfrm>
            <a:custGeom>
              <a:avLst/>
              <a:gdLst/>
              <a:ahLst/>
              <a:cxnLst/>
              <a:rect l="l" t="t" r="r" b="b"/>
              <a:pathLst>
                <a:path w="925" h="1903" fill="none" extrusionOk="0">
                  <a:moveTo>
                    <a:pt x="834" y="1902"/>
                  </a:moveTo>
                  <a:cubicBezTo>
                    <a:pt x="924" y="1540"/>
                    <a:pt x="834" y="1141"/>
                    <a:pt x="598" y="834"/>
                  </a:cubicBezTo>
                  <a:cubicBezTo>
                    <a:pt x="399" y="562"/>
                    <a:pt x="91" y="345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4686710" y="3163950"/>
              <a:ext cx="20489" cy="208545"/>
            </a:xfrm>
            <a:custGeom>
              <a:avLst/>
              <a:gdLst/>
              <a:ahLst/>
              <a:cxnLst/>
              <a:rect l="l" t="t" r="r" b="b"/>
              <a:pathLst>
                <a:path w="146" h="1486" fill="none" extrusionOk="0">
                  <a:moveTo>
                    <a:pt x="1" y="1485"/>
                  </a:moveTo>
                  <a:cubicBezTo>
                    <a:pt x="109" y="1014"/>
                    <a:pt x="146" y="471"/>
                    <a:pt x="128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5688016" y="3077361"/>
              <a:ext cx="259484" cy="456105"/>
            </a:xfrm>
            <a:custGeom>
              <a:avLst/>
              <a:gdLst/>
              <a:ahLst/>
              <a:cxnLst/>
              <a:rect l="l" t="t" r="r" b="b"/>
              <a:pathLst>
                <a:path w="1849" h="3250" extrusionOk="0">
                  <a:moveTo>
                    <a:pt x="1213" y="0"/>
                  </a:moveTo>
                  <a:cubicBezTo>
                    <a:pt x="889" y="0"/>
                    <a:pt x="596" y="525"/>
                    <a:pt x="454" y="762"/>
                  </a:cubicBezTo>
                  <a:cubicBezTo>
                    <a:pt x="327" y="1016"/>
                    <a:pt x="218" y="1287"/>
                    <a:pt x="146" y="1559"/>
                  </a:cubicBezTo>
                  <a:cubicBezTo>
                    <a:pt x="91" y="1704"/>
                    <a:pt x="73" y="1849"/>
                    <a:pt x="73" y="2012"/>
                  </a:cubicBezTo>
                  <a:cubicBezTo>
                    <a:pt x="73" y="2156"/>
                    <a:pt x="1" y="2283"/>
                    <a:pt x="37" y="2428"/>
                  </a:cubicBezTo>
                  <a:cubicBezTo>
                    <a:pt x="55" y="2573"/>
                    <a:pt x="182" y="2718"/>
                    <a:pt x="345" y="2754"/>
                  </a:cubicBezTo>
                  <a:cubicBezTo>
                    <a:pt x="363" y="2808"/>
                    <a:pt x="417" y="2845"/>
                    <a:pt x="454" y="2881"/>
                  </a:cubicBezTo>
                  <a:cubicBezTo>
                    <a:pt x="617" y="3008"/>
                    <a:pt x="888" y="2971"/>
                    <a:pt x="1033" y="3116"/>
                  </a:cubicBezTo>
                  <a:cubicBezTo>
                    <a:pt x="1098" y="3209"/>
                    <a:pt x="1197" y="3250"/>
                    <a:pt x="1302" y="3250"/>
                  </a:cubicBezTo>
                  <a:cubicBezTo>
                    <a:pt x="1402" y="3250"/>
                    <a:pt x="1507" y="3214"/>
                    <a:pt x="1595" y="3152"/>
                  </a:cubicBezTo>
                  <a:cubicBezTo>
                    <a:pt x="1758" y="3008"/>
                    <a:pt x="1721" y="2718"/>
                    <a:pt x="1758" y="2537"/>
                  </a:cubicBezTo>
                  <a:cubicBezTo>
                    <a:pt x="1848" y="1939"/>
                    <a:pt x="1812" y="1342"/>
                    <a:pt x="1703" y="744"/>
                  </a:cubicBezTo>
                  <a:cubicBezTo>
                    <a:pt x="1685" y="653"/>
                    <a:pt x="1667" y="545"/>
                    <a:pt x="1631" y="436"/>
                  </a:cubicBezTo>
                  <a:cubicBezTo>
                    <a:pt x="1595" y="273"/>
                    <a:pt x="1540" y="128"/>
                    <a:pt x="1359" y="38"/>
                  </a:cubicBezTo>
                  <a:cubicBezTo>
                    <a:pt x="1310" y="12"/>
                    <a:pt x="1261" y="0"/>
                    <a:pt x="1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5807583" y="3128304"/>
              <a:ext cx="43224" cy="302573"/>
            </a:xfrm>
            <a:custGeom>
              <a:avLst/>
              <a:gdLst/>
              <a:ahLst/>
              <a:cxnLst/>
              <a:rect l="l" t="t" r="r" b="b"/>
              <a:pathLst>
                <a:path w="308" h="2156" fill="none" extrusionOk="0">
                  <a:moveTo>
                    <a:pt x="18" y="2156"/>
                  </a:moveTo>
                  <a:cubicBezTo>
                    <a:pt x="0" y="1431"/>
                    <a:pt x="91" y="671"/>
                    <a:pt x="308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5812635" y="3169002"/>
              <a:ext cx="76344" cy="152550"/>
            </a:xfrm>
            <a:custGeom>
              <a:avLst/>
              <a:gdLst/>
              <a:ahLst/>
              <a:cxnLst/>
              <a:rect l="l" t="t" r="r" b="b"/>
              <a:pathLst>
                <a:path w="544" h="1087" fill="none" extrusionOk="0">
                  <a:moveTo>
                    <a:pt x="0" y="1087"/>
                  </a:moveTo>
                  <a:cubicBezTo>
                    <a:pt x="73" y="689"/>
                    <a:pt x="254" y="290"/>
                    <a:pt x="544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5817687" y="3280852"/>
              <a:ext cx="81396" cy="200827"/>
            </a:xfrm>
            <a:custGeom>
              <a:avLst/>
              <a:gdLst/>
              <a:ahLst/>
              <a:cxnLst/>
              <a:rect l="l" t="t" r="r" b="b"/>
              <a:pathLst>
                <a:path w="580" h="1431" fill="none" extrusionOk="0">
                  <a:moveTo>
                    <a:pt x="0" y="1431"/>
                  </a:moveTo>
                  <a:cubicBezTo>
                    <a:pt x="0" y="906"/>
                    <a:pt x="200" y="380"/>
                    <a:pt x="58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5779516" y="3217279"/>
              <a:ext cx="30734" cy="162794"/>
            </a:xfrm>
            <a:custGeom>
              <a:avLst/>
              <a:gdLst/>
              <a:ahLst/>
              <a:cxnLst/>
              <a:rect l="l" t="t" r="r" b="b"/>
              <a:pathLst>
                <a:path w="219" h="1160" fill="none" extrusionOk="0">
                  <a:moveTo>
                    <a:pt x="218" y="1159"/>
                  </a:moveTo>
                  <a:cubicBezTo>
                    <a:pt x="218" y="761"/>
                    <a:pt x="128" y="363"/>
                    <a:pt x="1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5746536" y="3318884"/>
              <a:ext cx="33120" cy="165321"/>
            </a:xfrm>
            <a:custGeom>
              <a:avLst/>
              <a:gdLst/>
              <a:ahLst/>
              <a:cxnLst/>
              <a:rect l="l" t="t" r="r" b="b"/>
              <a:pathLst>
                <a:path w="236" h="1178" fill="none" extrusionOk="0">
                  <a:moveTo>
                    <a:pt x="236" y="1178"/>
                  </a:moveTo>
                  <a:cubicBezTo>
                    <a:pt x="236" y="761"/>
                    <a:pt x="163" y="363"/>
                    <a:pt x="0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5278933" y="3031751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2725" cap="rnd" cmpd="sng">
              <a:solidFill>
                <a:srgbClr val="5777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3970008" y="3260082"/>
              <a:ext cx="2689007" cy="1318635"/>
            </a:xfrm>
            <a:custGeom>
              <a:avLst/>
              <a:gdLst/>
              <a:ahLst/>
              <a:cxnLst/>
              <a:rect l="l" t="t" r="r" b="b"/>
              <a:pathLst>
                <a:path w="19161" h="9396" extrusionOk="0">
                  <a:moveTo>
                    <a:pt x="9468" y="0"/>
                  </a:moveTo>
                  <a:cubicBezTo>
                    <a:pt x="7561" y="0"/>
                    <a:pt x="5802" y="997"/>
                    <a:pt x="4238" y="2050"/>
                  </a:cubicBezTo>
                  <a:cubicBezTo>
                    <a:pt x="3261" y="2702"/>
                    <a:pt x="2355" y="3498"/>
                    <a:pt x="1649" y="4440"/>
                  </a:cubicBezTo>
                  <a:cubicBezTo>
                    <a:pt x="1124" y="5164"/>
                    <a:pt x="1" y="6686"/>
                    <a:pt x="454" y="7645"/>
                  </a:cubicBezTo>
                  <a:cubicBezTo>
                    <a:pt x="725" y="8153"/>
                    <a:pt x="1757" y="8641"/>
                    <a:pt x="2265" y="8823"/>
                  </a:cubicBezTo>
                  <a:cubicBezTo>
                    <a:pt x="2880" y="9040"/>
                    <a:pt x="3514" y="9185"/>
                    <a:pt x="4148" y="9275"/>
                  </a:cubicBezTo>
                  <a:cubicBezTo>
                    <a:pt x="4768" y="9361"/>
                    <a:pt x="5391" y="9396"/>
                    <a:pt x="6014" y="9396"/>
                  </a:cubicBezTo>
                  <a:cubicBezTo>
                    <a:pt x="6975" y="9396"/>
                    <a:pt x="7937" y="9313"/>
                    <a:pt x="8893" y="9203"/>
                  </a:cubicBezTo>
                  <a:cubicBezTo>
                    <a:pt x="12170" y="8859"/>
                    <a:pt x="15376" y="8279"/>
                    <a:pt x="18636" y="8116"/>
                  </a:cubicBezTo>
                  <a:cubicBezTo>
                    <a:pt x="18889" y="8116"/>
                    <a:pt x="19161" y="7845"/>
                    <a:pt x="19034" y="7573"/>
                  </a:cubicBezTo>
                  <a:cubicBezTo>
                    <a:pt x="17640" y="3879"/>
                    <a:pt x="14289" y="619"/>
                    <a:pt x="10251" y="58"/>
                  </a:cubicBezTo>
                  <a:cubicBezTo>
                    <a:pt x="9987" y="19"/>
                    <a:pt x="9726" y="0"/>
                    <a:pt x="9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5517787" y="1769967"/>
              <a:ext cx="256818" cy="769484"/>
            </a:xfrm>
            <a:custGeom>
              <a:avLst/>
              <a:gdLst/>
              <a:ahLst/>
              <a:cxnLst/>
              <a:rect l="l" t="t" r="r" b="b"/>
              <a:pathLst>
                <a:path w="1830" h="5483" extrusionOk="0">
                  <a:moveTo>
                    <a:pt x="1350" y="0"/>
                  </a:moveTo>
                  <a:cubicBezTo>
                    <a:pt x="1323" y="0"/>
                    <a:pt x="1295" y="9"/>
                    <a:pt x="1268" y="27"/>
                  </a:cubicBezTo>
                  <a:cubicBezTo>
                    <a:pt x="1015" y="353"/>
                    <a:pt x="1214" y="697"/>
                    <a:pt x="1196" y="1078"/>
                  </a:cubicBezTo>
                  <a:cubicBezTo>
                    <a:pt x="1178" y="1711"/>
                    <a:pt x="562" y="2074"/>
                    <a:pt x="544" y="2653"/>
                  </a:cubicBezTo>
                  <a:cubicBezTo>
                    <a:pt x="544" y="2834"/>
                    <a:pt x="580" y="2979"/>
                    <a:pt x="652" y="3142"/>
                  </a:cubicBezTo>
                  <a:cubicBezTo>
                    <a:pt x="761" y="3414"/>
                    <a:pt x="906" y="3559"/>
                    <a:pt x="725" y="3903"/>
                  </a:cubicBezTo>
                  <a:cubicBezTo>
                    <a:pt x="652" y="4048"/>
                    <a:pt x="471" y="4156"/>
                    <a:pt x="381" y="4283"/>
                  </a:cubicBezTo>
                  <a:cubicBezTo>
                    <a:pt x="109" y="4627"/>
                    <a:pt x="1" y="4989"/>
                    <a:pt x="109" y="5406"/>
                  </a:cubicBezTo>
                  <a:cubicBezTo>
                    <a:pt x="120" y="5461"/>
                    <a:pt x="159" y="5483"/>
                    <a:pt x="199" y="5483"/>
                  </a:cubicBezTo>
                  <a:cubicBezTo>
                    <a:pt x="225" y="5483"/>
                    <a:pt x="251" y="5474"/>
                    <a:pt x="272" y="5460"/>
                  </a:cubicBezTo>
                  <a:cubicBezTo>
                    <a:pt x="282" y="5462"/>
                    <a:pt x="292" y="5464"/>
                    <a:pt x="302" y="5464"/>
                  </a:cubicBezTo>
                  <a:cubicBezTo>
                    <a:pt x="371" y="5464"/>
                    <a:pt x="451" y="5412"/>
                    <a:pt x="435" y="5333"/>
                  </a:cubicBezTo>
                  <a:cubicBezTo>
                    <a:pt x="308" y="4500"/>
                    <a:pt x="1160" y="4573"/>
                    <a:pt x="1486" y="4048"/>
                  </a:cubicBezTo>
                  <a:cubicBezTo>
                    <a:pt x="1703" y="3722"/>
                    <a:pt x="1630" y="3377"/>
                    <a:pt x="1486" y="3052"/>
                  </a:cubicBezTo>
                  <a:cubicBezTo>
                    <a:pt x="1286" y="2544"/>
                    <a:pt x="1377" y="2237"/>
                    <a:pt x="1594" y="1748"/>
                  </a:cubicBezTo>
                  <a:cubicBezTo>
                    <a:pt x="1685" y="1530"/>
                    <a:pt x="1775" y="1295"/>
                    <a:pt x="1793" y="1059"/>
                  </a:cubicBezTo>
                  <a:cubicBezTo>
                    <a:pt x="1830" y="661"/>
                    <a:pt x="1721" y="299"/>
                    <a:pt x="1431" y="27"/>
                  </a:cubicBezTo>
                  <a:cubicBezTo>
                    <a:pt x="1404" y="9"/>
                    <a:pt x="1377" y="0"/>
                    <a:pt x="1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4414877" y="3338110"/>
              <a:ext cx="1014079" cy="982240"/>
            </a:xfrm>
            <a:custGeom>
              <a:avLst/>
              <a:gdLst/>
              <a:ahLst/>
              <a:cxnLst/>
              <a:rect l="l" t="t" r="r" b="b"/>
              <a:pathLst>
                <a:path w="7226" h="6999" extrusionOk="0">
                  <a:moveTo>
                    <a:pt x="3678" y="0"/>
                  </a:moveTo>
                  <a:cubicBezTo>
                    <a:pt x="3660" y="0"/>
                    <a:pt x="3640" y="8"/>
                    <a:pt x="3622" y="27"/>
                  </a:cubicBezTo>
                  <a:cubicBezTo>
                    <a:pt x="2879" y="950"/>
                    <a:pt x="4383" y="1602"/>
                    <a:pt x="5071" y="1838"/>
                  </a:cubicBezTo>
                  <a:cubicBezTo>
                    <a:pt x="5234" y="1874"/>
                    <a:pt x="5415" y="1928"/>
                    <a:pt x="5523" y="2037"/>
                  </a:cubicBezTo>
                  <a:cubicBezTo>
                    <a:pt x="5668" y="2146"/>
                    <a:pt x="5741" y="2345"/>
                    <a:pt x="5650" y="2490"/>
                  </a:cubicBezTo>
                  <a:cubicBezTo>
                    <a:pt x="5578" y="2598"/>
                    <a:pt x="5415" y="2653"/>
                    <a:pt x="5288" y="2689"/>
                  </a:cubicBezTo>
                  <a:cubicBezTo>
                    <a:pt x="4853" y="2798"/>
                    <a:pt x="4401" y="2906"/>
                    <a:pt x="3966" y="3033"/>
                  </a:cubicBezTo>
                  <a:cubicBezTo>
                    <a:pt x="3604" y="3124"/>
                    <a:pt x="3224" y="3105"/>
                    <a:pt x="2988" y="3431"/>
                  </a:cubicBezTo>
                  <a:cubicBezTo>
                    <a:pt x="2807" y="3703"/>
                    <a:pt x="2789" y="4029"/>
                    <a:pt x="2608" y="4301"/>
                  </a:cubicBezTo>
                  <a:cubicBezTo>
                    <a:pt x="2390" y="4590"/>
                    <a:pt x="2046" y="4753"/>
                    <a:pt x="1702" y="4880"/>
                  </a:cubicBezTo>
                  <a:cubicBezTo>
                    <a:pt x="1231" y="5061"/>
                    <a:pt x="706" y="5206"/>
                    <a:pt x="362" y="5586"/>
                  </a:cubicBezTo>
                  <a:cubicBezTo>
                    <a:pt x="163" y="5822"/>
                    <a:pt x="0" y="6184"/>
                    <a:pt x="127" y="6492"/>
                  </a:cubicBezTo>
                  <a:cubicBezTo>
                    <a:pt x="235" y="6864"/>
                    <a:pt x="584" y="6931"/>
                    <a:pt x="920" y="6931"/>
                  </a:cubicBezTo>
                  <a:cubicBezTo>
                    <a:pt x="976" y="6931"/>
                    <a:pt x="1032" y="6929"/>
                    <a:pt x="1087" y="6926"/>
                  </a:cubicBezTo>
                  <a:cubicBezTo>
                    <a:pt x="1108" y="6968"/>
                    <a:pt x="1147" y="6998"/>
                    <a:pt x="1183" y="6998"/>
                  </a:cubicBezTo>
                  <a:cubicBezTo>
                    <a:pt x="1210" y="6998"/>
                    <a:pt x="1234" y="6983"/>
                    <a:pt x="1250" y="6945"/>
                  </a:cubicBezTo>
                  <a:cubicBezTo>
                    <a:pt x="1521" y="6311"/>
                    <a:pt x="1992" y="5840"/>
                    <a:pt x="2626" y="5605"/>
                  </a:cubicBezTo>
                  <a:cubicBezTo>
                    <a:pt x="3061" y="5460"/>
                    <a:pt x="3568" y="5423"/>
                    <a:pt x="3894" y="5097"/>
                  </a:cubicBezTo>
                  <a:cubicBezTo>
                    <a:pt x="4292" y="4681"/>
                    <a:pt x="3984" y="4065"/>
                    <a:pt x="4401" y="3703"/>
                  </a:cubicBezTo>
                  <a:cubicBezTo>
                    <a:pt x="4926" y="3250"/>
                    <a:pt x="5668" y="3468"/>
                    <a:pt x="6284" y="3305"/>
                  </a:cubicBezTo>
                  <a:cubicBezTo>
                    <a:pt x="7027" y="3124"/>
                    <a:pt x="7226" y="2399"/>
                    <a:pt x="6701" y="1838"/>
                  </a:cubicBezTo>
                  <a:cubicBezTo>
                    <a:pt x="6465" y="1530"/>
                    <a:pt x="6103" y="1349"/>
                    <a:pt x="5741" y="1222"/>
                  </a:cubicBezTo>
                  <a:cubicBezTo>
                    <a:pt x="5234" y="1041"/>
                    <a:pt x="3785" y="805"/>
                    <a:pt x="3712" y="154"/>
                  </a:cubicBezTo>
                  <a:cubicBezTo>
                    <a:pt x="3749" y="154"/>
                    <a:pt x="3749" y="135"/>
                    <a:pt x="3749" y="135"/>
                  </a:cubicBezTo>
                  <a:cubicBezTo>
                    <a:pt x="3776" y="68"/>
                    <a:pt x="3732" y="0"/>
                    <a:pt x="3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4905355" y="2729041"/>
              <a:ext cx="729474" cy="656230"/>
            </a:xfrm>
            <a:custGeom>
              <a:avLst/>
              <a:gdLst/>
              <a:ahLst/>
              <a:cxnLst/>
              <a:rect l="l" t="t" r="r" b="b"/>
              <a:pathLst>
                <a:path w="5198" h="4676" extrusionOk="0">
                  <a:moveTo>
                    <a:pt x="2406" y="1"/>
                  </a:moveTo>
                  <a:cubicBezTo>
                    <a:pt x="2262" y="1"/>
                    <a:pt x="2112" y="38"/>
                    <a:pt x="1956" y="129"/>
                  </a:cubicBezTo>
                  <a:cubicBezTo>
                    <a:pt x="1286" y="509"/>
                    <a:pt x="706" y="1343"/>
                    <a:pt x="127" y="1922"/>
                  </a:cubicBezTo>
                  <a:cubicBezTo>
                    <a:pt x="18" y="2031"/>
                    <a:pt x="0" y="2139"/>
                    <a:pt x="18" y="2248"/>
                  </a:cubicBezTo>
                  <a:cubicBezTo>
                    <a:pt x="0" y="2302"/>
                    <a:pt x="0" y="2339"/>
                    <a:pt x="0" y="2393"/>
                  </a:cubicBezTo>
                  <a:cubicBezTo>
                    <a:pt x="0" y="3009"/>
                    <a:pt x="18" y="3642"/>
                    <a:pt x="91" y="4240"/>
                  </a:cubicBezTo>
                  <a:cubicBezTo>
                    <a:pt x="108" y="4466"/>
                    <a:pt x="259" y="4676"/>
                    <a:pt x="496" y="4676"/>
                  </a:cubicBezTo>
                  <a:cubicBezTo>
                    <a:pt x="506" y="4676"/>
                    <a:pt x="515" y="4675"/>
                    <a:pt x="525" y="4675"/>
                  </a:cubicBezTo>
                  <a:cubicBezTo>
                    <a:pt x="1884" y="4602"/>
                    <a:pt x="3260" y="4530"/>
                    <a:pt x="4618" y="4475"/>
                  </a:cubicBezTo>
                  <a:cubicBezTo>
                    <a:pt x="4835" y="4457"/>
                    <a:pt x="5053" y="4294"/>
                    <a:pt x="5053" y="4041"/>
                  </a:cubicBezTo>
                  <a:cubicBezTo>
                    <a:pt x="5053" y="3335"/>
                    <a:pt x="5198" y="2465"/>
                    <a:pt x="4998" y="1759"/>
                  </a:cubicBezTo>
                  <a:cubicBezTo>
                    <a:pt x="4835" y="1143"/>
                    <a:pt x="3912" y="781"/>
                    <a:pt x="3441" y="473"/>
                  </a:cubicBezTo>
                  <a:cubicBezTo>
                    <a:pt x="3114" y="251"/>
                    <a:pt x="2778" y="1"/>
                    <a:pt x="2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5184907" y="3032313"/>
              <a:ext cx="177948" cy="157181"/>
            </a:xfrm>
            <a:custGeom>
              <a:avLst/>
              <a:gdLst/>
              <a:ahLst/>
              <a:cxnLst/>
              <a:rect l="l" t="t" r="r" b="b"/>
              <a:pathLst>
                <a:path w="1268" h="1120" extrusionOk="0">
                  <a:moveTo>
                    <a:pt x="795" y="1"/>
                  </a:moveTo>
                  <a:cubicBezTo>
                    <a:pt x="600" y="1"/>
                    <a:pt x="376" y="56"/>
                    <a:pt x="272" y="87"/>
                  </a:cubicBezTo>
                  <a:cubicBezTo>
                    <a:pt x="0" y="214"/>
                    <a:pt x="73" y="811"/>
                    <a:pt x="199" y="992"/>
                  </a:cubicBezTo>
                  <a:cubicBezTo>
                    <a:pt x="286" y="1108"/>
                    <a:pt x="443" y="1120"/>
                    <a:pt x="567" y="1120"/>
                  </a:cubicBezTo>
                  <a:cubicBezTo>
                    <a:pt x="598" y="1120"/>
                    <a:pt x="627" y="1119"/>
                    <a:pt x="652" y="1119"/>
                  </a:cubicBezTo>
                  <a:cubicBezTo>
                    <a:pt x="797" y="1119"/>
                    <a:pt x="1032" y="1119"/>
                    <a:pt x="1123" y="992"/>
                  </a:cubicBezTo>
                  <a:cubicBezTo>
                    <a:pt x="1250" y="902"/>
                    <a:pt x="1268" y="685"/>
                    <a:pt x="1250" y="503"/>
                  </a:cubicBezTo>
                  <a:cubicBezTo>
                    <a:pt x="1214" y="341"/>
                    <a:pt x="1195" y="214"/>
                    <a:pt x="1123" y="123"/>
                  </a:cubicBezTo>
                  <a:cubicBezTo>
                    <a:pt x="1069" y="31"/>
                    <a:pt x="940" y="1"/>
                    <a:pt x="7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5449162" y="2683150"/>
              <a:ext cx="164476" cy="228754"/>
            </a:xfrm>
            <a:custGeom>
              <a:avLst/>
              <a:gdLst/>
              <a:ahLst/>
              <a:cxnLst/>
              <a:rect l="l" t="t" r="r" b="b"/>
              <a:pathLst>
                <a:path w="1172" h="1630" extrusionOk="0">
                  <a:moveTo>
                    <a:pt x="778" y="1"/>
                  </a:moveTo>
                  <a:cubicBezTo>
                    <a:pt x="659" y="1"/>
                    <a:pt x="535" y="11"/>
                    <a:pt x="399" y="22"/>
                  </a:cubicBezTo>
                  <a:cubicBezTo>
                    <a:pt x="308" y="40"/>
                    <a:pt x="127" y="40"/>
                    <a:pt x="55" y="112"/>
                  </a:cubicBezTo>
                  <a:cubicBezTo>
                    <a:pt x="1" y="185"/>
                    <a:pt x="19" y="366"/>
                    <a:pt x="19" y="456"/>
                  </a:cubicBezTo>
                  <a:lnTo>
                    <a:pt x="19" y="1108"/>
                  </a:lnTo>
                  <a:cubicBezTo>
                    <a:pt x="19" y="1181"/>
                    <a:pt x="91" y="1199"/>
                    <a:pt x="145" y="1199"/>
                  </a:cubicBezTo>
                  <a:cubicBezTo>
                    <a:pt x="182" y="1217"/>
                    <a:pt x="200" y="1217"/>
                    <a:pt x="236" y="1217"/>
                  </a:cubicBezTo>
                  <a:cubicBezTo>
                    <a:pt x="245" y="1215"/>
                    <a:pt x="255" y="1214"/>
                    <a:pt x="265" y="1214"/>
                  </a:cubicBezTo>
                  <a:cubicBezTo>
                    <a:pt x="456" y="1214"/>
                    <a:pt x="822" y="1529"/>
                    <a:pt x="942" y="1615"/>
                  </a:cubicBezTo>
                  <a:cubicBezTo>
                    <a:pt x="961" y="1625"/>
                    <a:pt x="981" y="1629"/>
                    <a:pt x="1000" y="1629"/>
                  </a:cubicBezTo>
                  <a:cubicBezTo>
                    <a:pt x="1055" y="1629"/>
                    <a:pt x="1105" y="1592"/>
                    <a:pt x="1105" y="1525"/>
                  </a:cubicBezTo>
                  <a:cubicBezTo>
                    <a:pt x="1105" y="1036"/>
                    <a:pt x="1123" y="583"/>
                    <a:pt x="1141" y="112"/>
                  </a:cubicBezTo>
                  <a:cubicBezTo>
                    <a:pt x="1171" y="52"/>
                    <a:pt x="1127" y="17"/>
                    <a:pt x="1070" y="17"/>
                  </a:cubicBezTo>
                  <a:cubicBezTo>
                    <a:pt x="1058" y="17"/>
                    <a:pt x="1045" y="18"/>
                    <a:pt x="1033" y="22"/>
                  </a:cubicBezTo>
                  <a:cubicBezTo>
                    <a:pt x="949" y="6"/>
                    <a:pt x="864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4790560" y="2655363"/>
              <a:ext cx="956400" cy="438984"/>
            </a:xfrm>
            <a:custGeom>
              <a:avLst/>
              <a:gdLst/>
              <a:ahLst/>
              <a:cxnLst/>
              <a:rect l="l" t="t" r="r" b="b"/>
              <a:pathLst>
                <a:path w="6815" h="3128" extrusionOk="0">
                  <a:moveTo>
                    <a:pt x="3152" y="0"/>
                  </a:moveTo>
                  <a:cubicBezTo>
                    <a:pt x="3134" y="0"/>
                    <a:pt x="3117" y="1"/>
                    <a:pt x="3100" y="2"/>
                  </a:cubicBezTo>
                  <a:cubicBezTo>
                    <a:pt x="2665" y="38"/>
                    <a:pt x="2285" y="509"/>
                    <a:pt x="1995" y="781"/>
                  </a:cubicBezTo>
                  <a:cubicBezTo>
                    <a:pt x="1434" y="1306"/>
                    <a:pt x="854" y="1849"/>
                    <a:pt x="311" y="2393"/>
                  </a:cubicBezTo>
                  <a:cubicBezTo>
                    <a:pt x="1" y="2689"/>
                    <a:pt x="306" y="3128"/>
                    <a:pt x="644" y="3128"/>
                  </a:cubicBezTo>
                  <a:cubicBezTo>
                    <a:pt x="740" y="3128"/>
                    <a:pt x="839" y="3092"/>
                    <a:pt x="927" y="3008"/>
                  </a:cubicBezTo>
                  <a:cubicBezTo>
                    <a:pt x="1289" y="2646"/>
                    <a:pt x="1669" y="2284"/>
                    <a:pt x="2031" y="1922"/>
                  </a:cubicBezTo>
                  <a:cubicBezTo>
                    <a:pt x="2285" y="1686"/>
                    <a:pt x="2883" y="926"/>
                    <a:pt x="3245" y="926"/>
                  </a:cubicBezTo>
                  <a:cubicBezTo>
                    <a:pt x="3248" y="926"/>
                    <a:pt x="3252" y="925"/>
                    <a:pt x="3256" y="925"/>
                  </a:cubicBezTo>
                  <a:cubicBezTo>
                    <a:pt x="3554" y="925"/>
                    <a:pt x="4353" y="1652"/>
                    <a:pt x="4603" y="1831"/>
                  </a:cubicBezTo>
                  <a:cubicBezTo>
                    <a:pt x="5056" y="2121"/>
                    <a:pt x="5509" y="2411"/>
                    <a:pt x="5961" y="2737"/>
                  </a:cubicBezTo>
                  <a:cubicBezTo>
                    <a:pt x="6032" y="2778"/>
                    <a:pt x="6102" y="2795"/>
                    <a:pt x="6169" y="2795"/>
                  </a:cubicBezTo>
                  <a:cubicBezTo>
                    <a:pt x="6547" y="2795"/>
                    <a:pt x="6814" y="2220"/>
                    <a:pt x="6414" y="1958"/>
                  </a:cubicBezTo>
                  <a:cubicBezTo>
                    <a:pt x="5726" y="1505"/>
                    <a:pt x="5056" y="1053"/>
                    <a:pt x="4350" y="636"/>
                  </a:cubicBezTo>
                  <a:cubicBezTo>
                    <a:pt x="4019" y="410"/>
                    <a:pt x="3572" y="0"/>
                    <a:pt x="3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5278933" y="3031751"/>
              <a:ext cx="140" cy="157742"/>
            </a:xfrm>
            <a:custGeom>
              <a:avLst/>
              <a:gdLst/>
              <a:ahLst/>
              <a:cxnLst/>
              <a:rect l="l" t="t" r="r" b="b"/>
              <a:pathLst>
                <a:path w="1" h="1124" fill="none" extrusionOk="0">
                  <a:moveTo>
                    <a:pt x="0" y="0"/>
                  </a:moveTo>
                  <a:lnTo>
                    <a:pt x="0" y="1123"/>
                  </a:ln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5197537" y="3102903"/>
              <a:ext cx="162792" cy="7719"/>
            </a:xfrm>
            <a:custGeom>
              <a:avLst/>
              <a:gdLst/>
              <a:ahLst/>
              <a:cxnLst/>
              <a:rect l="l" t="t" r="r" b="b"/>
              <a:pathLst>
                <a:path w="1160" h="55" fill="none" extrusionOk="0">
                  <a:moveTo>
                    <a:pt x="1160" y="0"/>
                  </a:moveTo>
                  <a:lnTo>
                    <a:pt x="1" y="55"/>
                  </a:ln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5558485" y="3521673"/>
              <a:ext cx="414417" cy="552378"/>
            </a:xfrm>
            <a:custGeom>
              <a:avLst/>
              <a:gdLst/>
              <a:ahLst/>
              <a:cxnLst/>
              <a:rect l="l" t="t" r="r" b="b"/>
              <a:pathLst>
                <a:path w="2953" h="3936" extrusionOk="0">
                  <a:moveTo>
                    <a:pt x="1270" y="0"/>
                  </a:moveTo>
                  <a:cubicBezTo>
                    <a:pt x="1235" y="0"/>
                    <a:pt x="1196" y="26"/>
                    <a:pt x="1196" y="59"/>
                  </a:cubicBezTo>
                  <a:cubicBezTo>
                    <a:pt x="1196" y="131"/>
                    <a:pt x="1196" y="204"/>
                    <a:pt x="1177" y="276"/>
                  </a:cubicBezTo>
                  <a:cubicBezTo>
                    <a:pt x="1177" y="294"/>
                    <a:pt x="1159" y="312"/>
                    <a:pt x="1159" y="331"/>
                  </a:cubicBezTo>
                  <a:cubicBezTo>
                    <a:pt x="1159" y="294"/>
                    <a:pt x="1141" y="240"/>
                    <a:pt x="1141" y="186"/>
                  </a:cubicBezTo>
                  <a:cubicBezTo>
                    <a:pt x="1141" y="169"/>
                    <a:pt x="1130" y="160"/>
                    <a:pt x="1118" y="160"/>
                  </a:cubicBezTo>
                  <a:cubicBezTo>
                    <a:pt x="1103" y="160"/>
                    <a:pt x="1087" y="174"/>
                    <a:pt x="1087" y="204"/>
                  </a:cubicBezTo>
                  <a:cubicBezTo>
                    <a:pt x="1123" y="276"/>
                    <a:pt x="1087" y="367"/>
                    <a:pt x="1123" y="421"/>
                  </a:cubicBezTo>
                  <a:cubicBezTo>
                    <a:pt x="1087" y="457"/>
                    <a:pt x="1087" y="475"/>
                    <a:pt x="1069" y="475"/>
                  </a:cubicBezTo>
                  <a:cubicBezTo>
                    <a:pt x="1051" y="494"/>
                    <a:pt x="1051" y="494"/>
                    <a:pt x="1051" y="512"/>
                  </a:cubicBezTo>
                  <a:cubicBezTo>
                    <a:pt x="1051" y="494"/>
                    <a:pt x="1033" y="457"/>
                    <a:pt x="1033" y="421"/>
                  </a:cubicBezTo>
                  <a:cubicBezTo>
                    <a:pt x="1051" y="367"/>
                    <a:pt x="1069" y="294"/>
                    <a:pt x="1051" y="240"/>
                  </a:cubicBezTo>
                  <a:cubicBezTo>
                    <a:pt x="1051" y="231"/>
                    <a:pt x="1046" y="226"/>
                    <a:pt x="1037" y="226"/>
                  </a:cubicBezTo>
                  <a:cubicBezTo>
                    <a:pt x="1028" y="226"/>
                    <a:pt x="1014" y="231"/>
                    <a:pt x="996" y="240"/>
                  </a:cubicBezTo>
                  <a:cubicBezTo>
                    <a:pt x="996" y="276"/>
                    <a:pt x="978" y="276"/>
                    <a:pt x="978" y="294"/>
                  </a:cubicBezTo>
                  <a:cubicBezTo>
                    <a:pt x="960" y="222"/>
                    <a:pt x="960" y="186"/>
                    <a:pt x="996" y="131"/>
                  </a:cubicBezTo>
                  <a:cubicBezTo>
                    <a:pt x="1035" y="79"/>
                    <a:pt x="990" y="37"/>
                    <a:pt x="942" y="37"/>
                  </a:cubicBezTo>
                  <a:cubicBezTo>
                    <a:pt x="923" y="37"/>
                    <a:pt x="903" y="43"/>
                    <a:pt x="888" y="59"/>
                  </a:cubicBezTo>
                  <a:cubicBezTo>
                    <a:pt x="870" y="113"/>
                    <a:pt x="870" y="131"/>
                    <a:pt x="870" y="186"/>
                  </a:cubicBezTo>
                  <a:cubicBezTo>
                    <a:pt x="870" y="149"/>
                    <a:pt x="851" y="131"/>
                    <a:pt x="851" y="131"/>
                  </a:cubicBezTo>
                  <a:cubicBezTo>
                    <a:pt x="833" y="122"/>
                    <a:pt x="820" y="118"/>
                    <a:pt x="811" y="118"/>
                  </a:cubicBezTo>
                  <a:cubicBezTo>
                    <a:pt x="802" y="118"/>
                    <a:pt x="797" y="122"/>
                    <a:pt x="797" y="131"/>
                  </a:cubicBezTo>
                  <a:cubicBezTo>
                    <a:pt x="725" y="240"/>
                    <a:pt x="870" y="331"/>
                    <a:pt x="942" y="421"/>
                  </a:cubicBezTo>
                  <a:cubicBezTo>
                    <a:pt x="960" y="494"/>
                    <a:pt x="978" y="566"/>
                    <a:pt x="960" y="638"/>
                  </a:cubicBezTo>
                  <a:cubicBezTo>
                    <a:pt x="888" y="638"/>
                    <a:pt x="815" y="656"/>
                    <a:pt x="743" y="675"/>
                  </a:cubicBezTo>
                  <a:cubicBezTo>
                    <a:pt x="453" y="765"/>
                    <a:pt x="18" y="1019"/>
                    <a:pt x="0" y="1363"/>
                  </a:cubicBezTo>
                  <a:cubicBezTo>
                    <a:pt x="0" y="1417"/>
                    <a:pt x="18" y="1508"/>
                    <a:pt x="73" y="1562"/>
                  </a:cubicBezTo>
                  <a:cubicBezTo>
                    <a:pt x="115" y="1604"/>
                    <a:pt x="161" y="1618"/>
                    <a:pt x="210" y="1618"/>
                  </a:cubicBezTo>
                  <a:cubicBezTo>
                    <a:pt x="306" y="1618"/>
                    <a:pt x="411" y="1562"/>
                    <a:pt x="507" y="1562"/>
                  </a:cubicBezTo>
                  <a:cubicBezTo>
                    <a:pt x="688" y="1562"/>
                    <a:pt x="725" y="1689"/>
                    <a:pt x="797" y="1834"/>
                  </a:cubicBezTo>
                  <a:cubicBezTo>
                    <a:pt x="870" y="1942"/>
                    <a:pt x="797" y="2304"/>
                    <a:pt x="797" y="2413"/>
                  </a:cubicBezTo>
                  <a:cubicBezTo>
                    <a:pt x="779" y="2866"/>
                    <a:pt x="725" y="3319"/>
                    <a:pt x="688" y="3808"/>
                  </a:cubicBezTo>
                  <a:cubicBezTo>
                    <a:pt x="688" y="3826"/>
                    <a:pt x="688" y="3826"/>
                    <a:pt x="707" y="3826"/>
                  </a:cubicBezTo>
                  <a:cubicBezTo>
                    <a:pt x="696" y="3890"/>
                    <a:pt x="742" y="3935"/>
                    <a:pt x="789" y="3935"/>
                  </a:cubicBezTo>
                  <a:cubicBezTo>
                    <a:pt x="822" y="3935"/>
                    <a:pt x="855" y="3914"/>
                    <a:pt x="870" y="3862"/>
                  </a:cubicBezTo>
                  <a:cubicBezTo>
                    <a:pt x="906" y="3681"/>
                    <a:pt x="960" y="3482"/>
                    <a:pt x="996" y="3300"/>
                  </a:cubicBezTo>
                  <a:cubicBezTo>
                    <a:pt x="1051" y="3119"/>
                    <a:pt x="1051" y="2920"/>
                    <a:pt x="1268" y="2920"/>
                  </a:cubicBezTo>
                  <a:cubicBezTo>
                    <a:pt x="1413" y="2920"/>
                    <a:pt x="1558" y="2993"/>
                    <a:pt x="1703" y="2993"/>
                  </a:cubicBezTo>
                  <a:cubicBezTo>
                    <a:pt x="1828" y="2993"/>
                    <a:pt x="1975" y="2939"/>
                    <a:pt x="2085" y="2939"/>
                  </a:cubicBezTo>
                  <a:cubicBezTo>
                    <a:pt x="2118" y="2939"/>
                    <a:pt x="2148" y="2944"/>
                    <a:pt x="2173" y="2956"/>
                  </a:cubicBezTo>
                  <a:cubicBezTo>
                    <a:pt x="2318" y="3047"/>
                    <a:pt x="2336" y="3355"/>
                    <a:pt x="2355" y="3536"/>
                  </a:cubicBezTo>
                  <a:cubicBezTo>
                    <a:pt x="2355" y="3590"/>
                    <a:pt x="2355" y="3826"/>
                    <a:pt x="2427" y="3898"/>
                  </a:cubicBezTo>
                  <a:cubicBezTo>
                    <a:pt x="2448" y="3919"/>
                    <a:pt x="2476" y="3928"/>
                    <a:pt x="2502" y="3928"/>
                  </a:cubicBezTo>
                  <a:cubicBezTo>
                    <a:pt x="2521" y="3928"/>
                    <a:pt x="2539" y="3924"/>
                    <a:pt x="2554" y="3916"/>
                  </a:cubicBezTo>
                  <a:cubicBezTo>
                    <a:pt x="2590" y="3916"/>
                    <a:pt x="2626" y="3916"/>
                    <a:pt x="2626" y="3862"/>
                  </a:cubicBezTo>
                  <a:cubicBezTo>
                    <a:pt x="2681" y="3536"/>
                    <a:pt x="2717" y="3192"/>
                    <a:pt x="2735" y="2848"/>
                  </a:cubicBezTo>
                  <a:cubicBezTo>
                    <a:pt x="2771" y="2667"/>
                    <a:pt x="2807" y="2467"/>
                    <a:pt x="2807" y="2268"/>
                  </a:cubicBezTo>
                  <a:cubicBezTo>
                    <a:pt x="2825" y="2304"/>
                    <a:pt x="2862" y="2323"/>
                    <a:pt x="2880" y="2359"/>
                  </a:cubicBezTo>
                  <a:cubicBezTo>
                    <a:pt x="2885" y="2364"/>
                    <a:pt x="2892" y="2366"/>
                    <a:pt x="2900" y="2366"/>
                  </a:cubicBezTo>
                  <a:cubicBezTo>
                    <a:pt x="2923" y="2366"/>
                    <a:pt x="2952" y="2349"/>
                    <a:pt x="2952" y="2323"/>
                  </a:cubicBezTo>
                  <a:cubicBezTo>
                    <a:pt x="2952" y="2232"/>
                    <a:pt x="2880" y="2141"/>
                    <a:pt x="2807" y="2087"/>
                  </a:cubicBezTo>
                  <a:cubicBezTo>
                    <a:pt x="2807" y="2015"/>
                    <a:pt x="2789" y="2015"/>
                    <a:pt x="2789" y="1997"/>
                  </a:cubicBezTo>
                  <a:cubicBezTo>
                    <a:pt x="2789" y="1978"/>
                    <a:pt x="2789" y="1942"/>
                    <a:pt x="2771" y="1942"/>
                  </a:cubicBezTo>
                  <a:cubicBezTo>
                    <a:pt x="2699" y="1797"/>
                    <a:pt x="2608" y="1707"/>
                    <a:pt x="2445" y="1634"/>
                  </a:cubicBezTo>
                  <a:cubicBezTo>
                    <a:pt x="2391" y="1616"/>
                    <a:pt x="2318" y="1580"/>
                    <a:pt x="2228" y="1580"/>
                  </a:cubicBezTo>
                  <a:cubicBezTo>
                    <a:pt x="1974" y="1544"/>
                    <a:pt x="1703" y="1562"/>
                    <a:pt x="1485" y="1435"/>
                  </a:cubicBezTo>
                  <a:cubicBezTo>
                    <a:pt x="1250" y="1272"/>
                    <a:pt x="1449" y="946"/>
                    <a:pt x="1377" y="765"/>
                  </a:cubicBezTo>
                  <a:cubicBezTo>
                    <a:pt x="1401" y="763"/>
                    <a:pt x="1426" y="762"/>
                    <a:pt x="1450" y="762"/>
                  </a:cubicBezTo>
                  <a:cubicBezTo>
                    <a:pt x="1603" y="762"/>
                    <a:pt x="1745" y="806"/>
                    <a:pt x="1902" y="838"/>
                  </a:cubicBezTo>
                  <a:cubicBezTo>
                    <a:pt x="2031" y="1065"/>
                    <a:pt x="2263" y="1263"/>
                    <a:pt x="2518" y="1263"/>
                  </a:cubicBezTo>
                  <a:cubicBezTo>
                    <a:pt x="2548" y="1263"/>
                    <a:pt x="2578" y="1260"/>
                    <a:pt x="2608" y="1254"/>
                  </a:cubicBezTo>
                  <a:cubicBezTo>
                    <a:pt x="2699" y="1218"/>
                    <a:pt x="2644" y="1109"/>
                    <a:pt x="2554" y="1109"/>
                  </a:cubicBezTo>
                  <a:lnTo>
                    <a:pt x="2427" y="1109"/>
                  </a:lnTo>
                  <a:cubicBezTo>
                    <a:pt x="2463" y="1091"/>
                    <a:pt x="2499" y="1073"/>
                    <a:pt x="2518" y="1019"/>
                  </a:cubicBezTo>
                  <a:cubicBezTo>
                    <a:pt x="2518" y="1019"/>
                    <a:pt x="2518" y="1001"/>
                    <a:pt x="2499" y="1001"/>
                  </a:cubicBezTo>
                  <a:cubicBezTo>
                    <a:pt x="2427" y="1019"/>
                    <a:pt x="2336" y="1019"/>
                    <a:pt x="2282" y="1037"/>
                  </a:cubicBezTo>
                  <a:cubicBezTo>
                    <a:pt x="2228" y="1001"/>
                    <a:pt x="2173" y="946"/>
                    <a:pt x="2137" y="910"/>
                  </a:cubicBezTo>
                  <a:lnTo>
                    <a:pt x="2101" y="892"/>
                  </a:lnTo>
                  <a:lnTo>
                    <a:pt x="2101" y="892"/>
                  </a:lnTo>
                  <a:cubicBezTo>
                    <a:pt x="2210" y="910"/>
                    <a:pt x="2264" y="910"/>
                    <a:pt x="2355" y="910"/>
                  </a:cubicBezTo>
                  <a:cubicBezTo>
                    <a:pt x="2445" y="910"/>
                    <a:pt x="2536" y="892"/>
                    <a:pt x="2608" y="856"/>
                  </a:cubicBezTo>
                  <a:cubicBezTo>
                    <a:pt x="2653" y="878"/>
                    <a:pt x="2711" y="891"/>
                    <a:pt x="2766" y="891"/>
                  </a:cubicBezTo>
                  <a:cubicBezTo>
                    <a:pt x="2845" y="891"/>
                    <a:pt x="2920" y="865"/>
                    <a:pt x="2952" y="801"/>
                  </a:cubicBezTo>
                  <a:cubicBezTo>
                    <a:pt x="2952" y="765"/>
                    <a:pt x="2952" y="747"/>
                    <a:pt x="2916" y="747"/>
                  </a:cubicBezTo>
                  <a:cubicBezTo>
                    <a:pt x="2880" y="747"/>
                    <a:pt x="2825" y="765"/>
                    <a:pt x="2789" y="765"/>
                  </a:cubicBezTo>
                  <a:lnTo>
                    <a:pt x="2735" y="765"/>
                  </a:lnTo>
                  <a:cubicBezTo>
                    <a:pt x="2807" y="729"/>
                    <a:pt x="2862" y="675"/>
                    <a:pt x="2898" y="620"/>
                  </a:cubicBezTo>
                  <a:cubicBezTo>
                    <a:pt x="2936" y="569"/>
                    <a:pt x="2902" y="518"/>
                    <a:pt x="2860" y="518"/>
                  </a:cubicBezTo>
                  <a:cubicBezTo>
                    <a:pt x="2842" y="518"/>
                    <a:pt x="2823" y="527"/>
                    <a:pt x="2807" y="548"/>
                  </a:cubicBezTo>
                  <a:cubicBezTo>
                    <a:pt x="2699" y="711"/>
                    <a:pt x="2554" y="747"/>
                    <a:pt x="2409" y="747"/>
                  </a:cubicBezTo>
                  <a:lnTo>
                    <a:pt x="2427" y="729"/>
                  </a:lnTo>
                  <a:cubicBezTo>
                    <a:pt x="2499" y="656"/>
                    <a:pt x="2590" y="530"/>
                    <a:pt x="2590" y="403"/>
                  </a:cubicBezTo>
                  <a:cubicBezTo>
                    <a:pt x="2590" y="381"/>
                    <a:pt x="2562" y="365"/>
                    <a:pt x="2537" y="365"/>
                  </a:cubicBezTo>
                  <a:cubicBezTo>
                    <a:pt x="2521" y="365"/>
                    <a:pt x="2506" y="371"/>
                    <a:pt x="2499" y="385"/>
                  </a:cubicBezTo>
                  <a:cubicBezTo>
                    <a:pt x="2463" y="439"/>
                    <a:pt x="2445" y="494"/>
                    <a:pt x="2427" y="548"/>
                  </a:cubicBezTo>
                  <a:lnTo>
                    <a:pt x="2427" y="403"/>
                  </a:lnTo>
                  <a:cubicBezTo>
                    <a:pt x="2427" y="394"/>
                    <a:pt x="2413" y="389"/>
                    <a:pt x="2400" y="389"/>
                  </a:cubicBezTo>
                  <a:cubicBezTo>
                    <a:pt x="2386" y="389"/>
                    <a:pt x="2373" y="394"/>
                    <a:pt x="2373" y="403"/>
                  </a:cubicBezTo>
                  <a:cubicBezTo>
                    <a:pt x="2355" y="475"/>
                    <a:pt x="2373" y="566"/>
                    <a:pt x="2355" y="638"/>
                  </a:cubicBezTo>
                  <a:cubicBezTo>
                    <a:pt x="2318" y="675"/>
                    <a:pt x="2264" y="711"/>
                    <a:pt x="2228" y="729"/>
                  </a:cubicBezTo>
                  <a:cubicBezTo>
                    <a:pt x="1994" y="690"/>
                    <a:pt x="1751" y="614"/>
                    <a:pt x="1526" y="614"/>
                  </a:cubicBezTo>
                  <a:cubicBezTo>
                    <a:pt x="1436" y="614"/>
                    <a:pt x="1350" y="626"/>
                    <a:pt x="1268" y="656"/>
                  </a:cubicBezTo>
                  <a:cubicBezTo>
                    <a:pt x="1250" y="656"/>
                    <a:pt x="1250" y="638"/>
                    <a:pt x="1232" y="638"/>
                  </a:cubicBezTo>
                  <a:lnTo>
                    <a:pt x="1196" y="638"/>
                  </a:lnTo>
                  <a:cubicBezTo>
                    <a:pt x="1159" y="638"/>
                    <a:pt x="1141" y="638"/>
                    <a:pt x="1087" y="602"/>
                  </a:cubicBezTo>
                  <a:cubicBezTo>
                    <a:pt x="1159" y="548"/>
                    <a:pt x="1250" y="494"/>
                    <a:pt x="1304" y="385"/>
                  </a:cubicBezTo>
                  <a:lnTo>
                    <a:pt x="1304" y="367"/>
                  </a:lnTo>
                  <a:cubicBezTo>
                    <a:pt x="1395" y="294"/>
                    <a:pt x="1449" y="222"/>
                    <a:pt x="1431" y="113"/>
                  </a:cubicBezTo>
                  <a:cubicBezTo>
                    <a:pt x="1431" y="104"/>
                    <a:pt x="1426" y="100"/>
                    <a:pt x="1417" y="100"/>
                  </a:cubicBezTo>
                  <a:cubicBezTo>
                    <a:pt x="1408" y="100"/>
                    <a:pt x="1395" y="104"/>
                    <a:pt x="1377" y="113"/>
                  </a:cubicBezTo>
                  <a:cubicBezTo>
                    <a:pt x="1359" y="149"/>
                    <a:pt x="1340" y="186"/>
                    <a:pt x="1322" y="222"/>
                  </a:cubicBezTo>
                  <a:lnTo>
                    <a:pt x="1322" y="41"/>
                  </a:lnTo>
                  <a:cubicBezTo>
                    <a:pt x="1315" y="12"/>
                    <a:pt x="1293" y="0"/>
                    <a:pt x="1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4010706" y="4188141"/>
              <a:ext cx="2653361" cy="643038"/>
            </a:xfrm>
            <a:custGeom>
              <a:avLst/>
              <a:gdLst/>
              <a:ahLst/>
              <a:cxnLst/>
              <a:rect l="l" t="t" r="r" b="b"/>
              <a:pathLst>
                <a:path w="18907" h="4582" extrusionOk="0">
                  <a:moveTo>
                    <a:pt x="1" y="0"/>
                  </a:moveTo>
                  <a:lnTo>
                    <a:pt x="1" y="4582"/>
                  </a:lnTo>
                  <a:lnTo>
                    <a:pt x="18907" y="4582"/>
                  </a:lnTo>
                  <a:lnTo>
                    <a:pt x="189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4127607" y="4297746"/>
              <a:ext cx="109463" cy="439124"/>
            </a:xfrm>
            <a:custGeom>
              <a:avLst/>
              <a:gdLst/>
              <a:ahLst/>
              <a:cxnLst/>
              <a:rect l="l" t="t" r="r" b="b"/>
              <a:pathLst>
                <a:path w="780" h="3129" extrusionOk="0">
                  <a:moveTo>
                    <a:pt x="343" y="0"/>
                  </a:moveTo>
                  <a:cubicBezTo>
                    <a:pt x="214" y="0"/>
                    <a:pt x="76" y="96"/>
                    <a:pt x="55" y="251"/>
                  </a:cubicBezTo>
                  <a:cubicBezTo>
                    <a:pt x="1" y="1121"/>
                    <a:pt x="1" y="2117"/>
                    <a:pt x="127" y="2986"/>
                  </a:cubicBezTo>
                  <a:cubicBezTo>
                    <a:pt x="154" y="3083"/>
                    <a:pt x="245" y="3129"/>
                    <a:pt x="338" y="3129"/>
                  </a:cubicBezTo>
                  <a:cubicBezTo>
                    <a:pt x="435" y="3129"/>
                    <a:pt x="534" y="3079"/>
                    <a:pt x="562" y="2986"/>
                  </a:cubicBezTo>
                  <a:cubicBezTo>
                    <a:pt x="779" y="2099"/>
                    <a:pt x="743" y="1066"/>
                    <a:pt x="562" y="179"/>
                  </a:cubicBezTo>
                  <a:cubicBezTo>
                    <a:pt x="531" y="55"/>
                    <a:pt x="440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4320711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43" y="0"/>
                  </a:moveTo>
                  <a:cubicBezTo>
                    <a:pt x="215" y="0"/>
                    <a:pt x="76" y="96"/>
                    <a:pt x="55" y="251"/>
                  </a:cubicBezTo>
                  <a:cubicBezTo>
                    <a:pt x="1" y="1121"/>
                    <a:pt x="1" y="2117"/>
                    <a:pt x="128" y="2986"/>
                  </a:cubicBezTo>
                  <a:cubicBezTo>
                    <a:pt x="154" y="3083"/>
                    <a:pt x="245" y="3129"/>
                    <a:pt x="338" y="3129"/>
                  </a:cubicBezTo>
                  <a:cubicBezTo>
                    <a:pt x="436" y="3129"/>
                    <a:pt x="535" y="3079"/>
                    <a:pt x="562" y="2986"/>
                  </a:cubicBezTo>
                  <a:cubicBezTo>
                    <a:pt x="798" y="2099"/>
                    <a:pt x="762" y="1066"/>
                    <a:pt x="562" y="179"/>
                  </a:cubicBezTo>
                  <a:cubicBezTo>
                    <a:pt x="531" y="55"/>
                    <a:pt x="440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4513955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52" y="0"/>
                  </a:moveTo>
                  <a:cubicBezTo>
                    <a:pt x="223" y="0"/>
                    <a:pt x="83" y="96"/>
                    <a:pt x="73" y="251"/>
                  </a:cubicBezTo>
                  <a:cubicBezTo>
                    <a:pt x="0" y="1121"/>
                    <a:pt x="0" y="2117"/>
                    <a:pt x="145" y="2986"/>
                  </a:cubicBezTo>
                  <a:cubicBezTo>
                    <a:pt x="163" y="3083"/>
                    <a:pt x="254" y="3129"/>
                    <a:pt x="347" y="3129"/>
                  </a:cubicBezTo>
                  <a:cubicBezTo>
                    <a:pt x="444" y="3129"/>
                    <a:pt x="543" y="3079"/>
                    <a:pt x="562" y="2986"/>
                  </a:cubicBezTo>
                  <a:cubicBezTo>
                    <a:pt x="797" y="2099"/>
                    <a:pt x="779" y="1066"/>
                    <a:pt x="562" y="179"/>
                  </a:cubicBezTo>
                  <a:cubicBezTo>
                    <a:pt x="538" y="55"/>
                    <a:pt x="448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4709585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61" y="0"/>
                  </a:moveTo>
                  <a:cubicBezTo>
                    <a:pt x="233" y="0"/>
                    <a:pt x="94" y="96"/>
                    <a:pt x="73" y="251"/>
                  </a:cubicBezTo>
                  <a:cubicBezTo>
                    <a:pt x="1" y="1121"/>
                    <a:pt x="1" y="2117"/>
                    <a:pt x="146" y="2986"/>
                  </a:cubicBezTo>
                  <a:cubicBezTo>
                    <a:pt x="163" y="3083"/>
                    <a:pt x="254" y="3129"/>
                    <a:pt x="349" y="3129"/>
                  </a:cubicBezTo>
                  <a:cubicBezTo>
                    <a:pt x="449" y="3129"/>
                    <a:pt x="552" y="3079"/>
                    <a:pt x="580" y="2986"/>
                  </a:cubicBezTo>
                  <a:cubicBezTo>
                    <a:pt x="798" y="2099"/>
                    <a:pt x="761" y="1066"/>
                    <a:pt x="580" y="179"/>
                  </a:cubicBezTo>
                  <a:cubicBezTo>
                    <a:pt x="549" y="55"/>
                    <a:pt x="458" y="0"/>
                    <a:pt x="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4905355" y="4297746"/>
              <a:ext cx="111849" cy="439124"/>
            </a:xfrm>
            <a:custGeom>
              <a:avLst/>
              <a:gdLst/>
              <a:ahLst/>
              <a:cxnLst/>
              <a:rect l="l" t="t" r="r" b="b"/>
              <a:pathLst>
                <a:path w="797" h="3129" extrusionOk="0">
                  <a:moveTo>
                    <a:pt x="344" y="0"/>
                  </a:moveTo>
                  <a:cubicBezTo>
                    <a:pt x="217" y="0"/>
                    <a:pt x="83" y="96"/>
                    <a:pt x="73" y="251"/>
                  </a:cubicBezTo>
                  <a:cubicBezTo>
                    <a:pt x="0" y="1121"/>
                    <a:pt x="0" y="2117"/>
                    <a:pt x="127" y="2986"/>
                  </a:cubicBezTo>
                  <a:cubicBezTo>
                    <a:pt x="153" y="3083"/>
                    <a:pt x="249" y="3129"/>
                    <a:pt x="344" y="3129"/>
                  </a:cubicBezTo>
                  <a:cubicBezTo>
                    <a:pt x="444" y="3129"/>
                    <a:pt x="543" y="3079"/>
                    <a:pt x="562" y="2986"/>
                  </a:cubicBezTo>
                  <a:cubicBezTo>
                    <a:pt x="797" y="2099"/>
                    <a:pt x="761" y="1066"/>
                    <a:pt x="562" y="179"/>
                  </a:cubicBezTo>
                  <a:cubicBezTo>
                    <a:pt x="530" y="55"/>
                    <a:pt x="439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5100985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55" y="0"/>
                  </a:moveTo>
                  <a:cubicBezTo>
                    <a:pt x="224" y="0"/>
                    <a:pt x="83" y="96"/>
                    <a:pt x="73" y="251"/>
                  </a:cubicBezTo>
                  <a:cubicBezTo>
                    <a:pt x="1" y="1121"/>
                    <a:pt x="1" y="2117"/>
                    <a:pt x="145" y="2986"/>
                  </a:cubicBezTo>
                  <a:cubicBezTo>
                    <a:pt x="163" y="3083"/>
                    <a:pt x="254" y="3129"/>
                    <a:pt x="349" y="3129"/>
                  </a:cubicBezTo>
                  <a:cubicBezTo>
                    <a:pt x="449" y="3129"/>
                    <a:pt x="552" y="3079"/>
                    <a:pt x="580" y="2986"/>
                  </a:cubicBezTo>
                  <a:cubicBezTo>
                    <a:pt x="797" y="2099"/>
                    <a:pt x="761" y="1066"/>
                    <a:pt x="580" y="179"/>
                  </a:cubicBezTo>
                  <a:cubicBezTo>
                    <a:pt x="549" y="55"/>
                    <a:pt x="455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5296756" y="4297746"/>
              <a:ext cx="109323" cy="439124"/>
            </a:xfrm>
            <a:custGeom>
              <a:avLst/>
              <a:gdLst/>
              <a:ahLst/>
              <a:cxnLst/>
              <a:rect l="l" t="t" r="r" b="b"/>
              <a:pathLst>
                <a:path w="779" h="3129" extrusionOk="0">
                  <a:moveTo>
                    <a:pt x="342" y="0"/>
                  </a:moveTo>
                  <a:cubicBezTo>
                    <a:pt x="214" y="0"/>
                    <a:pt x="75" y="96"/>
                    <a:pt x="54" y="251"/>
                  </a:cubicBezTo>
                  <a:cubicBezTo>
                    <a:pt x="0" y="1121"/>
                    <a:pt x="0" y="2117"/>
                    <a:pt x="127" y="2986"/>
                  </a:cubicBezTo>
                  <a:cubicBezTo>
                    <a:pt x="153" y="3083"/>
                    <a:pt x="245" y="3129"/>
                    <a:pt x="337" y="3129"/>
                  </a:cubicBezTo>
                  <a:cubicBezTo>
                    <a:pt x="435" y="3129"/>
                    <a:pt x="534" y="3079"/>
                    <a:pt x="561" y="2986"/>
                  </a:cubicBezTo>
                  <a:cubicBezTo>
                    <a:pt x="779" y="2099"/>
                    <a:pt x="743" y="1066"/>
                    <a:pt x="561" y="179"/>
                  </a:cubicBezTo>
                  <a:cubicBezTo>
                    <a:pt x="530" y="55"/>
                    <a:pt x="439" y="0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5489860" y="4297746"/>
              <a:ext cx="109463" cy="439124"/>
            </a:xfrm>
            <a:custGeom>
              <a:avLst/>
              <a:gdLst/>
              <a:ahLst/>
              <a:cxnLst/>
              <a:rect l="l" t="t" r="r" b="b"/>
              <a:pathLst>
                <a:path w="780" h="3129" extrusionOk="0">
                  <a:moveTo>
                    <a:pt x="343" y="0"/>
                  </a:moveTo>
                  <a:cubicBezTo>
                    <a:pt x="214" y="0"/>
                    <a:pt x="75" y="96"/>
                    <a:pt x="55" y="251"/>
                  </a:cubicBezTo>
                  <a:cubicBezTo>
                    <a:pt x="0" y="1121"/>
                    <a:pt x="0" y="2117"/>
                    <a:pt x="127" y="2986"/>
                  </a:cubicBezTo>
                  <a:cubicBezTo>
                    <a:pt x="154" y="3083"/>
                    <a:pt x="245" y="3129"/>
                    <a:pt x="338" y="3129"/>
                  </a:cubicBezTo>
                  <a:cubicBezTo>
                    <a:pt x="435" y="3129"/>
                    <a:pt x="534" y="3079"/>
                    <a:pt x="562" y="2986"/>
                  </a:cubicBezTo>
                  <a:cubicBezTo>
                    <a:pt x="779" y="2099"/>
                    <a:pt x="761" y="1066"/>
                    <a:pt x="562" y="179"/>
                  </a:cubicBezTo>
                  <a:cubicBezTo>
                    <a:pt x="531" y="55"/>
                    <a:pt x="440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5685490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56" y="0"/>
                  </a:moveTo>
                  <a:cubicBezTo>
                    <a:pt x="224" y="0"/>
                    <a:pt x="84" y="96"/>
                    <a:pt x="73" y="251"/>
                  </a:cubicBezTo>
                  <a:cubicBezTo>
                    <a:pt x="1" y="1121"/>
                    <a:pt x="1" y="2117"/>
                    <a:pt x="146" y="2986"/>
                  </a:cubicBezTo>
                  <a:cubicBezTo>
                    <a:pt x="163" y="3083"/>
                    <a:pt x="254" y="3129"/>
                    <a:pt x="349" y="3129"/>
                  </a:cubicBezTo>
                  <a:cubicBezTo>
                    <a:pt x="449" y="3129"/>
                    <a:pt x="552" y="3079"/>
                    <a:pt x="580" y="2986"/>
                  </a:cubicBezTo>
                  <a:cubicBezTo>
                    <a:pt x="798" y="2099"/>
                    <a:pt x="743" y="1066"/>
                    <a:pt x="580" y="179"/>
                  </a:cubicBezTo>
                  <a:cubicBezTo>
                    <a:pt x="549" y="55"/>
                    <a:pt x="455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5881260" y="4297746"/>
              <a:ext cx="109323" cy="439124"/>
            </a:xfrm>
            <a:custGeom>
              <a:avLst/>
              <a:gdLst/>
              <a:ahLst/>
              <a:cxnLst/>
              <a:rect l="l" t="t" r="r" b="b"/>
              <a:pathLst>
                <a:path w="779" h="3129" extrusionOk="0">
                  <a:moveTo>
                    <a:pt x="343" y="0"/>
                  </a:moveTo>
                  <a:cubicBezTo>
                    <a:pt x="214" y="0"/>
                    <a:pt x="75" y="96"/>
                    <a:pt x="55" y="251"/>
                  </a:cubicBezTo>
                  <a:cubicBezTo>
                    <a:pt x="0" y="1121"/>
                    <a:pt x="0" y="2117"/>
                    <a:pt x="127" y="2986"/>
                  </a:cubicBezTo>
                  <a:cubicBezTo>
                    <a:pt x="153" y="3083"/>
                    <a:pt x="245" y="3129"/>
                    <a:pt x="338" y="3129"/>
                  </a:cubicBezTo>
                  <a:cubicBezTo>
                    <a:pt x="435" y="3129"/>
                    <a:pt x="534" y="3079"/>
                    <a:pt x="562" y="2986"/>
                  </a:cubicBezTo>
                  <a:cubicBezTo>
                    <a:pt x="779" y="2099"/>
                    <a:pt x="761" y="1066"/>
                    <a:pt x="562" y="179"/>
                  </a:cubicBezTo>
                  <a:cubicBezTo>
                    <a:pt x="531" y="55"/>
                    <a:pt x="439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6074364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44" y="0"/>
                  </a:moveTo>
                  <a:cubicBezTo>
                    <a:pt x="218" y="0"/>
                    <a:pt x="83" y="96"/>
                    <a:pt x="73" y="251"/>
                  </a:cubicBezTo>
                  <a:cubicBezTo>
                    <a:pt x="1" y="1121"/>
                    <a:pt x="1" y="2117"/>
                    <a:pt x="127" y="2986"/>
                  </a:cubicBezTo>
                  <a:cubicBezTo>
                    <a:pt x="154" y="3083"/>
                    <a:pt x="249" y="3129"/>
                    <a:pt x="344" y="3129"/>
                  </a:cubicBezTo>
                  <a:cubicBezTo>
                    <a:pt x="444" y="3129"/>
                    <a:pt x="543" y="3079"/>
                    <a:pt x="562" y="2986"/>
                  </a:cubicBezTo>
                  <a:cubicBezTo>
                    <a:pt x="797" y="2099"/>
                    <a:pt x="761" y="1066"/>
                    <a:pt x="562" y="179"/>
                  </a:cubicBezTo>
                  <a:cubicBezTo>
                    <a:pt x="531" y="55"/>
                    <a:pt x="440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6269994" y="4297746"/>
              <a:ext cx="111989" cy="439124"/>
            </a:xfrm>
            <a:custGeom>
              <a:avLst/>
              <a:gdLst/>
              <a:ahLst/>
              <a:cxnLst/>
              <a:rect l="l" t="t" r="r" b="b"/>
              <a:pathLst>
                <a:path w="798" h="3129" extrusionOk="0">
                  <a:moveTo>
                    <a:pt x="356" y="0"/>
                  </a:moveTo>
                  <a:cubicBezTo>
                    <a:pt x="224" y="0"/>
                    <a:pt x="84" y="96"/>
                    <a:pt x="73" y="251"/>
                  </a:cubicBezTo>
                  <a:cubicBezTo>
                    <a:pt x="1" y="1121"/>
                    <a:pt x="1" y="2117"/>
                    <a:pt x="146" y="2986"/>
                  </a:cubicBezTo>
                  <a:cubicBezTo>
                    <a:pt x="164" y="3083"/>
                    <a:pt x="255" y="3129"/>
                    <a:pt x="349" y="3129"/>
                  </a:cubicBezTo>
                  <a:cubicBezTo>
                    <a:pt x="449" y="3129"/>
                    <a:pt x="553" y="3079"/>
                    <a:pt x="580" y="2986"/>
                  </a:cubicBezTo>
                  <a:cubicBezTo>
                    <a:pt x="798" y="2099"/>
                    <a:pt x="762" y="1066"/>
                    <a:pt x="580" y="179"/>
                  </a:cubicBezTo>
                  <a:cubicBezTo>
                    <a:pt x="549" y="55"/>
                    <a:pt x="455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6465764" y="4297746"/>
              <a:ext cx="109463" cy="439124"/>
            </a:xfrm>
            <a:custGeom>
              <a:avLst/>
              <a:gdLst/>
              <a:ahLst/>
              <a:cxnLst/>
              <a:rect l="l" t="t" r="r" b="b"/>
              <a:pathLst>
                <a:path w="780" h="3129" extrusionOk="0">
                  <a:moveTo>
                    <a:pt x="343" y="0"/>
                  </a:moveTo>
                  <a:cubicBezTo>
                    <a:pt x="214" y="0"/>
                    <a:pt x="75" y="96"/>
                    <a:pt x="55" y="251"/>
                  </a:cubicBezTo>
                  <a:cubicBezTo>
                    <a:pt x="0" y="1121"/>
                    <a:pt x="0" y="2117"/>
                    <a:pt x="127" y="2986"/>
                  </a:cubicBezTo>
                  <a:cubicBezTo>
                    <a:pt x="145" y="3083"/>
                    <a:pt x="236" y="3129"/>
                    <a:pt x="331" y="3129"/>
                  </a:cubicBezTo>
                  <a:cubicBezTo>
                    <a:pt x="430" y="3129"/>
                    <a:pt x="534" y="3079"/>
                    <a:pt x="562" y="2986"/>
                  </a:cubicBezTo>
                  <a:cubicBezTo>
                    <a:pt x="779" y="2099"/>
                    <a:pt x="761" y="1066"/>
                    <a:pt x="562" y="179"/>
                  </a:cubicBezTo>
                  <a:cubicBezTo>
                    <a:pt x="531" y="55"/>
                    <a:pt x="440" y="0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40"/>
          <p:cNvSpPr txBox="1">
            <a:spLocks noGrp="1"/>
          </p:cNvSpPr>
          <p:nvPr>
            <p:ph type="title"/>
          </p:nvPr>
        </p:nvSpPr>
        <p:spPr>
          <a:xfrm>
            <a:off x="2190723" y="190477"/>
            <a:ext cx="10272000" cy="14287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Холли Вебб</a:t>
            </a:r>
            <a:b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«Покатай меня, медведица!»</a:t>
            </a:r>
            <a:endParaRPr sz="4267" b="1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059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17500" r="17499"/>
          <a:stretch>
            <a:fillRect/>
          </a:stretch>
        </p:blipFill>
        <p:spPr bwMode="auto">
          <a:xfrm>
            <a:off x="285709" y="0"/>
            <a:ext cx="2909912" cy="4476757"/>
          </a:xfrm>
          <a:prstGeom prst="rect">
            <a:avLst/>
          </a:prstGeom>
          <a:noFill/>
        </p:spPr>
      </p:pic>
      <p:sp>
        <p:nvSpPr>
          <p:cNvPr id="18" name="Google Shape;3109;p63"/>
          <p:cNvSpPr/>
          <p:nvPr/>
        </p:nvSpPr>
        <p:spPr>
          <a:xfrm>
            <a:off x="190459" y="4762510"/>
            <a:ext cx="4953035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Вебб, Холли. Рождественские истории. Покатай меня, медведица!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Холли Вебб ; перевод с английского Т.Ю. Покидаевой. – Москва : Эксмо, 2017. – 208 с. : ил. – (Добрые истории о зверятах). – Текст : непосредственный.</a:t>
            </a:r>
          </a:p>
        </p:txBody>
      </p:sp>
      <p:sp>
        <p:nvSpPr>
          <p:cNvPr id="2334" name="Google Shape;2334;p40"/>
          <p:cNvSpPr txBox="1">
            <a:spLocks noGrp="1"/>
          </p:cNvSpPr>
          <p:nvPr>
            <p:ph type="body" idx="1"/>
          </p:nvPr>
        </p:nvSpPr>
        <p:spPr>
          <a:xfrm>
            <a:off x="3143229" y="1714488"/>
            <a:ext cx="8382059" cy="30480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Холли Вебб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— 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британская детская писательница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Выпустила более 100 книг для детей. Среди них</a:t>
            </a:r>
          </a:p>
          <a:p>
            <a:pPr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трогательные истории про животных, волшебные</a:t>
            </a:r>
          </a:p>
          <a:p>
            <a:pPr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приключения, детективы. На русский язык</a:t>
            </a:r>
          </a:p>
          <a:p>
            <a:pPr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переведены более семи десятков книг.</a:t>
            </a:r>
          </a:p>
        </p:txBody>
      </p:sp>
      <p:sp>
        <p:nvSpPr>
          <p:cNvPr id="5" name="Овал 4"/>
          <p:cNvSpPr/>
          <p:nvPr/>
        </p:nvSpPr>
        <p:spPr>
          <a:xfrm>
            <a:off x="4857741" y="5334013"/>
            <a:ext cx="952507" cy="857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ru-RU" sz="2667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6+</a:t>
            </a:r>
          </a:p>
        </p:txBody>
      </p:sp>
      <p:grpSp>
        <p:nvGrpSpPr>
          <p:cNvPr id="19" name="Google Shape;3139;p63"/>
          <p:cNvGrpSpPr/>
          <p:nvPr/>
        </p:nvGrpSpPr>
        <p:grpSpPr>
          <a:xfrm rot="20601570">
            <a:off x="63535" y="4574261"/>
            <a:ext cx="762155" cy="555196"/>
            <a:chOff x="2844975" y="1632800"/>
            <a:chExt cx="850724" cy="638351"/>
          </a:xfrm>
        </p:grpSpPr>
        <p:sp>
          <p:nvSpPr>
            <p:cNvPr id="20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0596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 t="1801"/>
          <a:stretch>
            <a:fillRect/>
          </a:stretch>
        </p:blipFill>
        <p:spPr bwMode="auto">
          <a:xfrm>
            <a:off x="5905499" y="4191005"/>
            <a:ext cx="1794317" cy="2666995"/>
          </a:xfrm>
          <a:prstGeom prst="rect">
            <a:avLst/>
          </a:prstGeom>
          <a:noFill/>
        </p:spPr>
      </p:pic>
      <p:pic>
        <p:nvPicPr>
          <p:cNvPr id="110598" name="Picture 6" descr="Picture background"/>
          <p:cNvPicPr>
            <a:picLocks noChangeAspect="1" noChangeArrowheads="1"/>
          </p:cNvPicPr>
          <p:nvPr/>
        </p:nvPicPr>
        <p:blipFill>
          <a:blip r:embed="rId5"/>
          <a:srcRect t="1416"/>
          <a:stretch>
            <a:fillRect/>
          </a:stretch>
        </p:blipFill>
        <p:spPr bwMode="auto">
          <a:xfrm>
            <a:off x="7810512" y="4191005"/>
            <a:ext cx="1714512" cy="2666995"/>
          </a:xfrm>
          <a:prstGeom prst="rect">
            <a:avLst/>
          </a:prstGeom>
          <a:noFill/>
        </p:spPr>
      </p:pic>
      <p:pic>
        <p:nvPicPr>
          <p:cNvPr id="110600" name="Picture 8" descr="Picture background"/>
          <p:cNvPicPr>
            <a:picLocks noChangeAspect="1" noChangeArrowheads="1"/>
          </p:cNvPicPr>
          <p:nvPr/>
        </p:nvPicPr>
        <p:blipFill>
          <a:blip r:embed="rId6"/>
          <a:srcRect t="2717"/>
          <a:stretch>
            <a:fillRect/>
          </a:stretch>
        </p:blipFill>
        <p:spPr bwMode="auto">
          <a:xfrm>
            <a:off x="9620275" y="4191005"/>
            <a:ext cx="1809763" cy="2666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428982" y="1714489"/>
            <a:ext cx="7620053" cy="3154380"/>
          </a:xfrm>
        </p:spPr>
        <p:txBody>
          <a:bodyPr/>
          <a:lstStyle/>
          <a:p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Некоторые популярные серии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: «Добрые истории о зверятах», «Тайны волшебников», 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Мейзи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Хитчинс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», «Лучшие подружки», 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Лотти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и волшебный магазин», «Хранитель 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Пенхэллоу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», «Щенок Проказник и его весёлые приключения» и другие.</a:t>
            </a:r>
            <a:br>
              <a:rPr lang="ru-RU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22" name="Google Shape;2333;p40"/>
          <p:cNvSpPr txBox="1">
            <a:spLocks noGrp="1"/>
          </p:cNvSpPr>
          <p:nvPr>
            <p:ph type="title"/>
          </p:nvPr>
        </p:nvSpPr>
        <p:spPr>
          <a:xfrm>
            <a:off x="2190723" y="190477"/>
            <a:ext cx="10272000" cy="14287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Холли Вебб</a:t>
            </a:r>
            <a:b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«Девочка с портрета»</a:t>
            </a:r>
            <a:endParaRPr sz="4267" b="1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7855" t="4000" r="1815" b="1332"/>
          <a:stretch>
            <a:fillRect/>
          </a:stretch>
        </p:blipFill>
        <p:spPr bwMode="auto">
          <a:xfrm>
            <a:off x="285709" y="0"/>
            <a:ext cx="2900435" cy="4476757"/>
          </a:xfrm>
          <a:prstGeom prst="rect">
            <a:avLst/>
          </a:prstGeom>
          <a:noFill/>
        </p:spPr>
      </p:pic>
      <p:sp>
        <p:nvSpPr>
          <p:cNvPr id="26" name="Google Shape;3109;p63"/>
          <p:cNvSpPr/>
          <p:nvPr/>
        </p:nvSpPr>
        <p:spPr>
          <a:xfrm>
            <a:off x="190459" y="4762510"/>
            <a:ext cx="4953035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Вебб, Холли. Рождественские истории. Девочка с портрета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Холли Вебб ; перевод с английского Т.Ю. Покидаевой. – Москва : Эксмо, 2017. – 208 с. : ил. – (Добрые истории о зверятах). – Текст : непосредственный.</a:t>
            </a:r>
          </a:p>
        </p:txBody>
      </p:sp>
      <p:grpSp>
        <p:nvGrpSpPr>
          <p:cNvPr id="27" name="Google Shape;3139;p63"/>
          <p:cNvGrpSpPr/>
          <p:nvPr/>
        </p:nvGrpSpPr>
        <p:grpSpPr>
          <a:xfrm rot="20601570">
            <a:off x="63535" y="4574261"/>
            <a:ext cx="762155" cy="555196"/>
            <a:chOff x="2844975" y="1632800"/>
            <a:chExt cx="850724" cy="638351"/>
          </a:xfrm>
        </p:grpSpPr>
        <p:sp>
          <p:nvSpPr>
            <p:cNvPr id="28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Овал 30"/>
          <p:cNvSpPr/>
          <p:nvPr/>
        </p:nvSpPr>
        <p:spPr>
          <a:xfrm>
            <a:off x="4857741" y="5238763"/>
            <a:ext cx="952507" cy="857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ru-RU" sz="2667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6+</a:t>
            </a:r>
          </a:p>
        </p:txBody>
      </p:sp>
      <p:pic>
        <p:nvPicPr>
          <p:cNvPr id="108548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5499" y="4118704"/>
            <a:ext cx="1809763" cy="2739296"/>
          </a:xfrm>
          <a:prstGeom prst="rect">
            <a:avLst/>
          </a:prstGeom>
          <a:noFill/>
        </p:spPr>
      </p:pic>
      <p:pic>
        <p:nvPicPr>
          <p:cNvPr id="108550" name="Picture 6" descr="Picture background"/>
          <p:cNvPicPr>
            <a:picLocks noChangeAspect="1" noChangeArrowheads="1"/>
          </p:cNvPicPr>
          <p:nvPr/>
        </p:nvPicPr>
        <p:blipFill>
          <a:blip r:embed="rId5"/>
          <a:srcRect l="16462" t="8979" r="10209" b="2352"/>
          <a:stretch>
            <a:fillRect/>
          </a:stretch>
        </p:blipFill>
        <p:spPr bwMode="auto">
          <a:xfrm>
            <a:off x="7810512" y="4093787"/>
            <a:ext cx="1714512" cy="2764213"/>
          </a:xfrm>
          <a:prstGeom prst="rect">
            <a:avLst/>
          </a:prstGeom>
          <a:noFill/>
        </p:spPr>
      </p:pic>
      <p:sp>
        <p:nvSpPr>
          <p:cNvPr id="108552" name="AutoShape 8" descr="Picture background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8554" name="Picture 10" descr="Pictur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26" y="4095755"/>
            <a:ext cx="1755821" cy="2762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0"/>
            <a:ext cx="3127949" cy="4476757"/>
          </a:xfrm>
          <a:prstGeom prst="rect">
            <a:avLst/>
          </a:prstGeom>
          <a:noFill/>
        </p:spPr>
      </p:pic>
      <p:sp>
        <p:nvSpPr>
          <p:cNvPr id="4" name="Google Shape;2333;p40"/>
          <p:cNvSpPr txBox="1">
            <a:spLocks/>
          </p:cNvSpPr>
          <p:nvPr/>
        </p:nvSpPr>
        <p:spPr>
          <a:xfrm>
            <a:off x="3413659" y="190477"/>
            <a:ext cx="8763019" cy="142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12D35"/>
              </a:buClr>
              <a:buSzPts val="3600"/>
              <a:defRPr/>
            </a:pPr>
            <a: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Киран Миллвуд Харгрейв</a:t>
            </a:r>
            <a:b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</a:br>
            <a: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«Дорога через зиму»</a:t>
            </a:r>
          </a:p>
        </p:txBody>
      </p:sp>
      <p:sp>
        <p:nvSpPr>
          <p:cNvPr id="7" name="Заголовок 14"/>
          <p:cNvSpPr>
            <a:spLocks noGrp="1"/>
          </p:cNvSpPr>
          <p:nvPr>
            <p:ph type="title"/>
          </p:nvPr>
        </p:nvSpPr>
        <p:spPr>
          <a:xfrm>
            <a:off x="3428981" y="1714488"/>
            <a:ext cx="8763019" cy="2667019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Киран Миллвуд Харгрейв 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— поэт, драматург, писатель, автор отмеченных наградами бестселлеров. Её дебютный подростковый роман «Девушка из чернил и звёзд» получил премию «Детская книга Уотерстоунов» и британскую книжную премию «Детская книга года». </a:t>
            </a:r>
            <a:b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endParaRPr lang="ru-RU" sz="2400" dirty="0">
              <a:latin typeface="Comic Sans MS" pitchFamily="66" charset="0"/>
            </a:endParaRPr>
          </a:p>
        </p:txBody>
      </p:sp>
      <p:sp>
        <p:nvSpPr>
          <p:cNvPr id="106500" name="AutoShape 4" descr="https://ndc.book24.ru/resize/820x1192/pim/products/images/0c/c9/018f6144-7dff-7415-88ba-a226b3710cc9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502" name="AutoShape 6" descr="https://ndc.book24.ru/resize/820x1192/pim/products/images/0c/c9/018f6144-7dff-7415-88ba-a226b3710cc9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504" name="AutoShape 8" descr="Фото товар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6506" name="Picture 10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1" y="4095755"/>
            <a:ext cx="1767837" cy="2762245"/>
          </a:xfrm>
          <a:prstGeom prst="rect">
            <a:avLst/>
          </a:prstGeom>
          <a:noFill/>
        </p:spPr>
      </p:pic>
      <p:pic>
        <p:nvPicPr>
          <p:cNvPr id="106508" name="Picture 1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4095755"/>
            <a:ext cx="1755627" cy="2762245"/>
          </a:xfrm>
          <a:prstGeom prst="rect">
            <a:avLst/>
          </a:prstGeom>
          <a:noFill/>
        </p:spPr>
      </p:pic>
      <p:pic>
        <p:nvPicPr>
          <p:cNvPr id="106510" name="Picture 14" descr="Pictur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278" y="4095755"/>
            <a:ext cx="1756385" cy="2762245"/>
          </a:xfrm>
          <a:prstGeom prst="rect">
            <a:avLst/>
          </a:prstGeom>
          <a:noFill/>
        </p:spPr>
      </p:pic>
      <p:sp>
        <p:nvSpPr>
          <p:cNvPr id="17" name="Google Shape;3109;p63"/>
          <p:cNvSpPr/>
          <p:nvPr/>
        </p:nvSpPr>
        <p:spPr>
          <a:xfrm>
            <a:off x="190459" y="4762510"/>
            <a:ext cx="5143536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Харгрейв, Киран Миллвуд. Дорога через зиму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Киран Миллвуд Харгрейв ;</a:t>
            </a:r>
            <a:r>
              <a:rPr lang="en-US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перевод с английского О. Кидвати ; художник Н. Рокотова. – Санкт-Петербург : Качели, 2021. – 224 с. : ил. – (Зеркала). – Текст : непосредственный.</a:t>
            </a:r>
          </a:p>
        </p:txBody>
      </p:sp>
      <p:grpSp>
        <p:nvGrpSpPr>
          <p:cNvPr id="18" name="Google Shape;3139;p63"/>
          <p:cNvGrpSpPr/>
          <p:nvPr/>
        </p:nvGrpSpPr>
        <p:grpSpPr>
          <a:xfrm rot="20601570">
            <a:off x="51230" y="4550751"/>
            <a:ext cx="581545" cy="442837"/>
            <a:chOff x="2844975" y="1632800"/>
            <a:chExt cx="850724" cy="638351"/>
          </a:xfrm>
        </p:grpSpPr>
        <p:sp>
          <p:nvSpPr>
            <p:cNvPr id="19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Овал 21"/>
          <p:cNvSpPr/>
          <p:nvPr/>
        </p:nvSpPr>
        <p:spPr>
          <a:xfrm>
            <a:off x="5048243" y="5048261"/>
            <a:ext cx="1047757" cy="95250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ru-RU" sz="2133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12+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1" name="Google Shape;2361;p43"/>
          <p:cNvGrpSpPr/>
          <p:nvPr/>
        </p:nvGrpSpPr>
        <p:grpSpPr>
          <a:xfrm>
            <a:off x="3905235" y="3524251"/>
            <a:ext cx="1047757" cy="1353604"/>
            <a:chOff x="414092" y="2234570"/>
            <a:chExt cx="1548151" cy="2372525"/>
          </a:xfrm>
        </p:grpSpPr>
        <p:sp>
          <p:nvSpPr>
            <p:cNvPr id="2362" name="Google Shape;2362;p43"/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3"/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3"/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3"/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3"/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3"/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3"/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3"/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3"/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3"/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3"/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3"/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3"/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43"/>
          <p:cNvGrpSpPr/>
          <p:nvPr/>
        </p:nvGrpSpPr>
        <p:grpSpPr>
          <a:xfrm>
            <a:off x="11334176" y="3238499"/>
            <a:ext cx="1715649" cy="2968063"/>
            <a:chOff x="7199958" y="2371953"/>
            <a:chExt cx="1286737" cy="2226047"/>
          </a:xfrm>
        </p:grpSpPr>
        <p:sp>
          <p:nvSpPr>
            <p:cNvPr id="2387" name="Google Shape;2387;p43"/>
            <p:cNvSpPr/>
            <p:nvPr/>
          </p:nvSpPr>
          <p:spPr>
            <a:xfrm>
              <a:off x="7680350" y="4335984"/>
              <a:ext cx="267309" cy="262015"/>
            </a:xfrm>
            <a:custGeom>
              <a:avLst/>
              <a:gdLst/>
              <a:ahLst/>
              <a:cxnLst/>
              <a:rect l="l" t="t" r="r" b="b"/>
              <a:pathLst>
                <a:path w="907" h="889" extrusionOk="0">
                  <a:moveTo>
                    <a:pt x="1" y="1"/>
                  </a:moveTo>
                  <a:lnTo>
                    <a:pt x="1" y="635"/>
                  </a:lnTo>
                  <a:cubicBezTo>
                    <a:pt x="1" y="689"/>
                    <a:pt x="1" y="707"/>
                    <a:pt x="19" y="761"/>
                  </a:cubicBezTo>
                  <a:cubicBezTo>
                    <a:pt x="37" y="798"/>
                    <a:pt x="110" y="852"/>
                    <a:pt x="164" y="870"/>
                  </a:cubicBezTo>
                  <a:cubicBezTo>
                    <a:pt x="218" y="888"/>
                    <a:pt x="272" y="888"/>
                    <a:pt x="345" y="888"/>
                  </a:cubicBezTo>
                  <a:lnTo>
                    <a:pt x="725" y="888"/>
                  </a:lnTo>
                  <a:cubicBezTo>
                    <a:pt x="743" y="888"/>
                    <a:pt x="798" y="888"/>
                    <a:pt x="834" y="870"/>
                  </a:cubicBezTo>
                  <a:cubicBezTo>
                    <a:pt x="888" y="852"/>
                    <a:pt x="906" y="761"/>
                    <a:pt x="906" y="689"/>
                  </a:cubicBezTo>
                  <a:lnTo>
                    <a:pt x="906" y="73"/>
                  </a:lnTo>
                  <a:cubicBezTo>
                    <a:pt x="906" y="55"/>
                    <a:pt x="906" y="37"/>
                    <a:pt x="888" y="37"/>
                  </a:cubicBezTo>
                  <a:cubicBezTo>
                    <a:pt x="580" y="37"/>
                    <a:pt x="309" y="3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3"/>
            <p:cNvSpPr/>
            <p:nvPr/>
          </p:nvSpPr>
          <p:spPr>
            <a:xfrm>
              <a:off x="7199958" y="2371953"/>
              <a:ext cx="1286737" cy="1991196"/>
            </a:xfrm>
            <a:custGeom>
              <a:avLst/>
              <a:gdLst/>
              <a:ahLst/>
              <a:cxnLst/>
              <a:rect l="l" t="t" r="r" b="b"/>
              <a:pathLst>
                <a:path w="4366" h="6756" extrusionOk="0">
                  <a:moveTo>
                    <a:pt x="2373" y="1"/>
                  </a:moveTo>
                  <a:cubicBezTo>
                    <a:pt x="2247" y="1"/>
                    <a:pt x="2156" y="109"/>
                    <a:pt x="2084" y="218"/>
                  </a:cubicBezTo>
                  <a:cubicBezTo>
                    <a:pt x="1667" y="834"/>
                    <a:pt x="1468" y="1178"/>
                    <a:pt x="1088" y="1793"/>
                  </a:cubicBezTo>
                  <a:cubicBezTo>
                    <a:pt x="1015" y="1902"/>
                    <a:pt x="943" y="2065"/>
                    <a:pt x="1033" y="2174"/>
                  </a:cubicBezTo>
                  <a:cubicBezTo>
                    <a:pt x="1178" y="2300"/>
                    <a:pt x="1450" y="2174"/>
                    <a:pt x="1558" y="2337"/>
                  </a:cubicBezTo>
                  <a:cubicBezTo>
                    <a:pt x="1577" y="2373"/>
                    <a:pt x="1577" y="2445"/>
                    <a:pt x="1577" y="2482"/>
                  </a:cubicBezTo>
                  <a:cubicBezTo>
                    <a:pt x="1558" y="2699"/>
                    <a:pt x="1432" y="2880"/>
                    <a:pt x="1287" y="3061"/>
                  </a:cubicBezTo>
                  <a:cubicBezTo>
                    <a:pt x="1069" y="3351"/>
                    <a:pt x="834" y="3659"/>
                    <a:pt x="635" y="3985"/>
                  </a:cubicBezTo>
                  <a:cubicBezTo>
                    <a:pt x="544" y="4111"/>
                    <a:pt x="472" y="4293"/>
                    <a:pt x="580" y="4419"/>
                  </a:cubicBezTo>
                  <a:cubicBezTo>
                    <a:pt x="635" y="4452"/>
                    <a:pt x="702" y="4458"/>
                    <a:pt x="771" y="4458"/>
                  </a:cubicBezTo>
                  <a:cubicBezTo>
                    <a:pt x="817" y="4458"/>
                    <a:pt x="863" y="4456"/>
                    <a:pt x="906" y="4456"/>
                  </a:cubicBezTo>
                  <a:cubicBezTo>
                    <a:pt x="921" y="4453"/>
                    <a:pt x="938" y="4451"/>
                    <a:pt x="955" y="4451"/>
                  </a:cubicBezTo>
                  <a:cubicBezTo>
                    <a:pt x="1046" y="4451"/>
                    <a:pt x="1160" y="4491"/>
                    <a:pt x="1160" y="4582"/>
                  </a:cubicBezTo>
                  <a:cubicBezTo>
                    <a:pt x="1160" y="4637"/>
                    <a:pt x="1124" y="4691"/>
                    <a:pt x="1106" y="4727"/>
                  </a:cubicBezTo>
                  <a:cubicBezTo>
                    <a:pt x="925" y="5017"/>
                    <a:pt x="743" y="5289"/>
                    <a:pt x="544" y="5560"/>
                  </a:cubicBezTo>
                  <a:cubicBezTo>
                    <a:pt x="309" y="5832"/>
                    <a:pt x="92" y="6122"/>
                    <a:pt x="19" y="6466"/>
                  </a:cubicBezTo>
                  <a:cubicBezTo>
                    <a:pt x="1" y="6556"/>
                    <a:pt x="1" y="6701"/>
                    <a:pt x="92" y="6737"/>
                  </a:cubicBezTo>
                  <a:cubicBezTo>
                    <a:pt x="164" y="6755"/>
                    <a:pt x="200" y="6755"/>
                    <a:pt x="273" y="6755"/>
                  </a:cubicBezTo>
                  <a:cubicBezTo>
                    <a:pt x="816" y="6728"/>
                    <a:pt x="1364" y="6724"/>
                    <a:pt x="1914" y="6724"/>
                  </a:cubicBezTo>
                  <a:cubicBezTo>
                    <a:pt x="2189" y="6724"/>
                    <a:pt x="2464" y="6725"/>
                    <a:pt x="2740" y="6725"/>
                  </a:cubicBezTo>
                  <a:cubicBezTo>
                    <a:pt x="3016" y="6725"/>
                    <a:pt x="3292" y="6724"/>
                    <a:pt x="3569" y="6719"/>
                  </a:cubicBezTo>
                  <a:cubicBezTo>
                    <a:pt x="3750" y="6719"/>
                    <a:pt x="3967" y="6719"/>
                    <a:pt x="4148" y="6665"/>
                  </a:cubicBezTo>
                  <a:cubicBezTo>
                    <a:pt x="4202" y="6647"/>
                    <a:pt x="4257" y="6629"/>
                    <a:pt x="4293" y="6574"/>
                  </a:cubicBezTo>
                  <a:cubicBezTo>
                    <a:pt x="4329" y="6538"/>
                    <a:pt x="4347" y="6484"/>
                    <a:pt x="4347" y="6448"/>
                  </a:cubicBezTo>
                  <a:cubicBezTo>
                    <a:pt x="4365" y="6285"/>
                    <a:pt x="4347" y="6103"/>
                    <a:pt x="4257" y="5940"/>
                  </a:cubicBezTo>
                  <a:cubicBezTo>
                    <a:pt x="4202" y="5850"/>
                    <a:pt x="4148" y="5796"/>
                    <a:pt x="4076" y="5705"/>
                  </a:cubicBezTo>
                  <a:cubicBezTo>
                    <a:pt x="3931" y="5524"/>
                    <a:pt x="3804" y="5361"/>
                    <a:pt x="3659" y="5162"/>
                  </a:cubicBezTo>
                  <a:cubicBezTo>
                    <a:pt x="3550" y="4999"/>
                    <a:pt x="3424" y="4818"/>
                    <a:pt x="3424" y="4618"/>
                  </a:cubicBezTo>
                  <a:cubicBezTo>
                    <a:pt x="3424" y="4546"/>
                    <a:pt x="3442" y="4474"/>
                    <a:pt x="3514" y="4456"/>
                  </a:cubicBezTo>
                  <a:lnTo>
                    <a:pt x="3840" y="4456"/>
                  </a:lnTo>
                  <a:cubicBezTo>
                    <a:pt x="3895" y="4456"/>
                    <a:pt x="3913" y="4437"/>
                    <a:pt x="3931" y="4419"/>
                  </a:cubicBezTo>
                  <a:cubicBezTo>
                    <a:pt x="3985" y="4293"/>
                    <a:pt x="3967" y="4148"/>
                    <a:pt x="3895" y="4021"/>
                  </a:cubicBezTo>
                  <a:cubicBezTo>
                    <a:pt x="3623" y="3514"/>
                    <a:pt x="3170" y="3079"/>
                    <a:pt x="2989" y="2518"/>
                  </a:cubicBezTo>
                  <a:cubicBezTo>
                    <a:pt x="2971" y="2445"/>
                    <a:pt x="2971" y="2373"/>
                    <a:pt x="2989" y="2337"/>
                  </a:cubicBezTo>
                  <a:cubicBezTo>
                    <a:pt x="3080" y="2192"/>
                    <a:pt x="3333" y="2264"/>
                    <a:pt x="3442" y="2192"/>
                  </a:cubicBezTo>
                  <a:cubicBezTo>
                    <a:pt x="3550" y="2119"/>
                    <a:pt x="3532" y="1975"/>
                    <a:pt x="3478" y="1848"/>
                  </a:cubicBezTo>
                  <a:cubicBezTo>
                    <a:pt x="3279" y="1286"/>
                    <a:pt x="2989" y="743"/>
                    <a:pt x="2663" y="218"/>
                  </a:cubicBezTo>
                  <a:cubicBezTo>
                    <a:pt x="2609" y="109"/>
                    <a:pt x="2518" y="1"/>
                    <a:pt x="2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3"/>
            <p:cNvSpPr/>
            <p:nvPr/>
          </p:nvSpPr>
          <p:spPr>
            <a:xfrm>
              <a:off x="7739293" y="2729451"/>
              <a:ext cx="48334" cy="117892"/>
            </a:xfrm>
            <a:custGeom>
              <a:avLst/>
              <a:gdLst/>
              <a:ahLst/>
              <a:cxnLst/>
              <a:rect l="l" t="t" r="r" b="b"/>
              <a:pathLst>
                <a:path w="164" h="400" fill="none" extrusionOk="0">
                  <a:moveTo>
                    <a:pt x="163" y="1"/>
                  </a:moveTo>
                  <a:cubicBezTo>
                    <a:pt x="109" y="146"/>
                    <a:pt x="54" y="254"/>
                    <a:pt x="0" y="399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3"/>
            <p:cNvSpPr/>
            <p:nvPr/>
          </p:nvSpPr>
          <p:spPr>
            <a:xfrm>
              <a:off x="7888716" y="2857655"/>
              <a:ext cx="295" cy="96377"/>
            </a:xfrm>
            <a:custGeom>
              <a:avLst/>
              <a:gdLst/>
              <a:ahLst/>
              <a:cxnLst/>
              <a:rect l="l" t="t" r="r" b="b"/>
              <a:pathLst>
                <a:path w="1" h="327" fill="none" extrusionOk="0">
                  <a:moveTo>
                    <a:pt x="0" y="1"/>
                  </a:moveTo>
                  <a:lnTo>
                    <a:pt x="0" y="327"/>
                  </a:ln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3"/>
            <p:cNvSpPr/>
            <p:nvPr/>
          </p:nvSpPr>
          <p:spPr>
            <a:xfrm>
              <a:off x="7792637" y="3119074"/>
              <a:ext cx="21514" cy="133807"/>
            </a:xfrm>
            <a:custGeom>
              <a:avLst/>
              <a:gdLst/>
              <a:ahLst/>
              <a:cxnLst/>
              <a:rect l="l" t="t" r="r" b="b"/>
              <a:pathLst>
                <a:path w="73" h="454" fill="none" extrusionOk="0">
                  <a:moveTo>
                    <a:pt x="73" y="1"/>
                  </a:moveTo>
                  <a:cubicBezTo>
                    <a:pt x="54" y="146"/>
                    <a:pt x="18" y="291"/>
                    <a:pt x="0" y="454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3"/>
            <p:cNvSpPr/>
            <p:nvPr/>
          </p:nvSpPr>
          <p:spPr>
            <a:xfrm>
              <a:off x="7931155" y="3178019"/>
              <a:ext cx="43029" cy="112292"/>
            </a:xfrm>
            <a:custGeom>
              <a:avLst/>
              <a:gdLst/>
              <a:ahLst/>
              <a:cxnLst/>
              <a:rect l="l" t="t" r="r" b="b"/>
              <a:pathLst>
                <a:path w="146" h="381" fill="none" extrusionOk="0">
                  <a:moveTo>
                    <a:pt x="1" y="0"/>
                  </a:moveTo>
                  <a:cubicBezTo>
                    <a:pt x="55" y="145"/>
                    <a:pt x="92" y="254"/>
                    <a:pt x="146" y="380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3"/>
            <p:cNvSpPr/>
            <p:nvPr/>
          </p:nvSpPr>
          <p:spPr>
            <a:xfrm>
              <a:off x="7621701" y="3391398"/>
              <a:ext cx="53639" cy="112292"/>
            </a:xfrm>
            <a:custGeom>
              <a:avLst/>
              <a:gdLst/>
              <a:ahLst/>
              <a:cxnLst/>
              <a:rect l="l" t="t" r="r" b="b"/>
              <a:pathLst>
                <a:path w="182" h="381" fill="none" extrusionOk="0">
                  <a:moveTo>
                    <a:pt x="182" y="0"/>
                  </a:moveTo>
                  <a:cubicBezTo>
                    <a:pt x="109" y="109"/>
                    <a:pt x="37" y="254"/>
                    <a:pt x="1" y="381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3"/>
            <p:cNvSpPr/>
            <p:nvPr/>
          </p:nvSpPr>
          <p:spPr>
            <a:xfrm>
              <a:off x="7824467" y="3450048"/>
              <a:ext cx="295" cy="155028"/>
            </a:xfrm>
            <a:custGeom>
              <a:avLst/>
              <a:gdLst/>
              <a:ahLst/>
              <a:cxnLst/>
              <a:rect l="l" t="t" r="r" b="b"/>
              <a:pathLst>
                <a:path w="1" h="526" fill="none" extrusionOk="0">
                  <a:moveTo>
                    <a:pt x="1" y="1"/>
                  </a:moveTo>
                  <a:lnTo>
                    <a:pt x="1" y="526"/>
                  </a:ln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3"/>
            <p:cNvSpPr/>
            <p:nvPr/>
          </p:nvSpPr>
          <p:spPr>
            <a:xfrm>
              <a:off x="8000709" y="3455353"/>
              <a:ext cx="37724" cy="117892"/>
            </a:xfrm>
            <a:custGeom>
              <a:avLst/>
              <a:gdLst/>
              <a:ahLst/>
              <a:cxnLst/>
              <a:rect l="l" t="t" r="r" b="b"/>
              <a:pathLst>
                <a:path w="128" h="400" fill="none" extrusionOk="0">
                  <a:moveTo>
                    <a:pt x="0" y="1"/>
                  </a:moveTo>
                  <a:cubicBezTo>
                    <a:pt x="37" y="146"/>
                    <a:pt x="91" y="272"/>
                    <a:pt x="127" y="399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3"/>
            <p:cNvSpPr/>
            <p:nvPr/>
          </p:nvSpPr>
          <p:spPr>
            <a:xfrm>
              <a:off x="7637615" y="3711762"/>
              <a:ext cx="48334" cy="138818"/>
            </a:xfrm>
            <a:custGeom>
              <a:avLst/>
              <a:gdLst/>
              <a:ahLst/>
              <a:cxnLst/>
              <a:rect l="l" t="t" r="r" b="b"/>
              <a:pathLst>
                <a:path w="164" h="471" fill="none" extrusionOk="0">
                  <a:moveTo>
                    <a:pt x="164" y="0"/>
                  </a:moveTo>
                  <a:cubicBezTo>
                    <a:pt x="92" y="163"/>
                    <a:pt x="55" y="326"/>
                    <a:pt x="1" y="471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3"/>
            <p:cNvSpPr/>
            <p:nvPr/>
          </p:nvSpPr>
          <p:spPr>
            <a:xfrm>
              <a:off x="7925850" y="3690247"/>
              <a:ext cx="5600" cy="128502"/>
            </a:xfrm>
            <a:custGeom>
              <a:avLst/>
              <a:gdLst/>
              <a:ahLst/>
              <a:cxnLst/>
              <a:rect l="l" t="t" r="r" b="b"/>
              <a:pathLst>
                <a:path w="19" h="436" fill="none" extrusionOk="0">
                  <a:moveTo>
                    <a:pt x="1" y="1"/>
                  </a:moveTo>
                  <a:cubicBezTo>
                    <a:pt x="1" y="145"/>
                    <a:pt x="19" y="308"/>
                    <a:pt x="19" y="435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3"/>
            <p:cNvSpPr/>
            <p:nvPr/>
          </p:nvSpPr>
          <p:spPr>
            <a:xfrm>
              <a:off x="7771123" y="3866491"/>
              <a:ext cx="16504" cy="144418"/>
            </a:xfrm>
            <a:custGeom>
              <a:avLst/>
              <a:gdLst/>
              <a:ahLst/>
              <a:cxnLst/>
              <a:rect l="l" t="t" r="r" b="b"/>
              <a:pathLst>
                <a:path w="56" h="490" fill="none" extrusionOk="0">
                  <a:moveTo>
                    <a:pt x="55" y="0"/>
                  </a:moveTo>
                  <a:cubicBezTo>
                    <a:pt x="37" y="163"/>
                    <a:pt x="1" y="344"/>
                    <a:pt x="1" y="489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3"/>
            <p:cNvSpPr/>
            <p:nvPr/>
          </p:nvSpPr>
          <p:spPr>
            <a:xfrm>
              <a:off x="7418934" y="4010610"/>
              <a:ext cx="85763" cy="122902"/>
            </a:xfrm>
            <a:custGeom>
              <a:avLst/>
              <a:gdLst/>
              <a:ahLst/>
              <a:cxnLst/>
              <a:rect l="l" t="t" r="r" b="b"/>
              <a:pathLst>
                <a:path w="291" h="417" fill="none" extrusionOk="0">
                  <a:moveTo>
                    <a:pt x="290" y="0"/>
                  </a:moveTo>
                  <a:cubicBezTo>
                    <a:pt x="200" y="145"/>
                    <a:pt x="91" y="272"/>
                    <a:pt x="0" y="417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3"/>
            <p:cNvSpPr/>
            <p:nvPr/>
          </p:nvSpPr>
          <p:spPr>
            <a:xfrm>
              <a:off x="7578966" y="4090480"/>
              <a:ext cx="48334" cy="128502"/>
            </a:xfrm>
            <a:custGeom>
              <a:avLst/>
              <a:gdLst/>
              <a:ahLst/>
              <a:cxnLst/>
              <a:rect l="l" t="t" r="r" b="b"/>
              <a:pathLst>
                <a:path w="164" h="436" fill="none" extrusionOk="0">
                  <a:moveTo>
                    <a:pt x="164" y="1"/>
                  </a:moveTo>
                  <a:cubicBezTo>
                    <a:pt x="109" y="146"/>
                    <a:pt x="37" y="272"/>
                    <a:pt x="1" y="435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3"/>
            <p:cNvSpPr/>
            <p:nvPr/>
          </p:nvSpPr>
          <p:spPr>
            <a:xfrm>
              <a:off x="7942060" y="3957266"/>
              <a:ext cx="16209" cy="122902"/>
            </a:xfrm>
            <a:custGeom>
              <a:avLst/>
              <a:gdLst/>
              <a:ahLst/>
              <a:cxnLst/>
              <a:rect l="l" t="t" r="r" b="b"/>
              <a:pathLst>
                <a:path w="55" h="417" fill="none" extrusionOk="0">
                  <a:moveTo>
                    <a:pt x="0" y="0"/>
                  </a:moveTo>
                  <a:lnTo>
                    <a:pt x="55" y="417"/>
                  </a:ln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3"/>
            <p:cNvSpPr/>
            <p:nvPr/>
          </p:nvSpPr>
          <p:spPr>
            <a:xfrm>
              <a:off x="8118007" y="3877101"/>
              <a:ext cx="48334" cy="122902"/>
            </a:xfrm>
            <a:custGeom>
              <a:avLst/>
              <a:gdLst/>
              <a:ahLst/>
              <a:cxnLst/>
              <a:rect l="l" t="t" r="r" b="b"/>
              <a:pathLst>
                <a:path w="164" h="417" fill="none" extrusionOk="0">
                  <a:moveTo>
                    <a:pt x="1" y="0"/>
                  </a:moveTo>
                  <a:cubicBezTo>
                    <a:pt x="73" y="145"/>
                    <a:pt x="128" y="272"/>
                    <a:pt x="164" y="417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3"/>
            <p:cNvSpPr/>
            <p:nvPr/>
          </p:nvSpPr>
          <p:spPr>
            <a:xfrm>
              <a:off x="8086177" y="4090480"/>
              <a:ext cx="48334" cy="123197"/>
            </a:xfrm>
            <a:custGeom>
              <a:avLst/>
              <a:gdLst/>
              <a:ahLst/>
              <a:cxnLst/>
              <a:rect l="l" t="t" r="r" b="b"/>
              <a:pathLst>
                <a:path w="164" h="418" fill="none" extrusionOk="0">
                  <a:moveTo>
                    <a:pt x="0" y="1"/>
                  </a:moveTo>
                  <a:cubicBezTo>
                    <a:pt x="54" y="146"/>
                    <a:pt x="109" y="272"/>
                    <a:pt x="163" y="417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3"/>
            <p:cNvSpPr/>
            <p:nvPr/>
          </p:nvSpPr>
          <p:spPr>
            <a:xfrm>
              <a:off x="8315468" y="4079870"/>
              <a:ext cx="53639" cy="91072"/>
            </a:xfrm>
            <a:custGeom>
              <a:avLst/>
              <a:gdLst/>
              <a:ahLst/>
              <a:cxnLst/>
              <a:rect l="l" t="t" r="r" b="b"/>
              <a:pathLst>
                <a:path w="182" h="309" fill="none" extrusionOk="0">
                  <a:moveTo>
                    <a:pt x="1" y="1"/>
                  </a:moveTo>
                  <a:cubicBezTo>
                    <a:pt x="55" y="109"/>
                    <a:pt x="110" y="218"/>
                    <a:pt x="182" y="308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3"/>
            <p:cNvSpPr/>
            <p:nvPr/>
          </p:nvSpPr>
          <p:spPr>
            <a:xfrm>
              <a:off x="8160741" y="3450048"/>
              <a:ext cx="37724" cy="96377"/>
            </a:xfrm>
            <a:custGeom>
              <a:avLst/>
              <a:gdLst/>
              <a:ahLst/>
              <a:cxnLst/>
              <a:rect l="l" t="t" r="r" b="b"/>
              <a:pathLst>
                <a:path w="128" h="327" fill="none" extrusionOk="0">
                  <a:moveTo>
                    <a:pt x="1" y="1"/>
                  </a:moveTo>
                  <a:cubicBezTo>
                    <a:pt x="37" y="91"/>
                    <a:pt x="91" y="218"/>
                    <a:pt x="127" y="327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3"/>
            <p:cNvSpPr/>
            <p:nvPr/>
          </p:nvSpPr>
          <p:spPr>
            <a:xfrm>
              <a:off x="8006014" y="2772186"/>
              <a:ext cx="48334" cy="128502"/>
            </a:xfrm>
            <a:custGeom>
              <a:avLst/>
              <a:gdLst/>
              <a:ahLst/>
              <a:cxnLst/>
              <a:rect l="l" t="t" r="r" b="b"/>
              <a:pathLst>
                <a:path w="164" h="436" fill="none" extrusionOk="0">
                  <a:moveTo>
                    <a:pt x="1" y="1"/>
                  </a:moveTo>
                  <a:cubicBezTo>
                    <a:pt x="55" y="128"/>
                    <a:pt x="109" y="291"/>
                    <a:pt x="164" y="435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3"/>
            <p:cNvSpPr/>
            <p:nvPr/>
          </p:nvSpPr>
          <p:spPr>
            <a:xfrm>
              <a:off x="7824467" y="4165340"/>
              <a:ext cx="11199" cy="96377"/>
            </a:xfrm>
            <a:custGeom>
              <a:avLst/>
              <a:gdLst/>
              <a:ahLst/>
              <a:cxnLst/>
              <a:rect l="l" t="t" r="r" b="b"/>
              <a:pathLst>
                <a:path w="38" h="327" fill="none" extrusionOk="0">
                  <a:moveTo>
                    <a:pt x="37" y="0"/>
                  </a:moveTo>
                  <a:cubicBezTo>
                    <a:pt x="37" y="109"/>
                    <a:pt x="1" y="200"/>
                    <a:pt x="1" y="326"/>
                  </a:cubicBezTo>
                </a:path>
              </a:pathLst>
            </a:custGeom>
            <a:solidFill>
              <a:schemeClr val="accent3"/>
            </a:solidFill>
            <a:ln w="2275" cap="rnd" cmpd="sng">
              <a:solidFill>
                <a:srgbClr val="DBD1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3109;p63"/>
          <p:cNvSpPr/>
          <p:nvPr/>
        </p:nvSpPr>
        <p:spPr>
          <a:xfrm>
            <a:off x="190459" y="4762510"/>
            <a:ext cx="4762533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Льюис, Клайв Стейплз. Лев, колдунья и платяной шкаф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Клайв Стейплз Льюис ;</a:t>
            </a:r>
            <a:r>
              <a:rPr lang="en-US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перевод с английского Г. Островской. – Москва : </a:t>
            </a:r>
            <a:r>
              <a:rPr lang="en-US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CASCADE Publishing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, 2005. – 160 с. : ил. – Текст : непосредственный.</a:t>
            </a:r>
          </a:p>
        </p:txBody>
      </p:sp>
      <p:grpSp>
        <p:nvGrpSpPr>
          <p:cNvPr id="56" name="Google Shape;3139;p63"/>
          <p:cNvGrpSpPr/>
          <p:nvPr/>
        </p:nvGrpSpPr>
        <p:grpSpPr>
          <a:xfrm rot="20601570">
            <a:off x="62295" y="4570302"/>
            <a:ext cx="732620" cy="542225"/>
            <a:chOff x="2844975" y="1632800"/>
            <a:chExt cx="850724" cy="638351"/>
          </a:xfrm>
        </p:grpSpPr>
        <p:sp>
          <p:nvSpPr>
            <p:cNvPr id="57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2333;p40"/>
          <p:cNvSpPr txBox="1">
            <a:spLocks/>
          </p:cNvSpPr>
          <p:nvPr/>
        </p:nvSpPr>
        <p:spPr>
          <a:xfrm>
            <a:off x="3238480" y="190477"/>
            <a:ext cx="8953520" cy="142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12D35"/>
              </a:buClr>
              <a:buSzPts val="3600"/>
              <a:defRPr/>
            </a:pPr>
            <a: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Клайв Стейплз Льюис</a:t>
            </a:r>
            <a:b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</a:br>
            <a:r>
              <a:rPr lang="ru-RU" sz="3733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«Лев, колдунья и платяной шкаф»</a:t>
            </a:r>
          </a:p>
        </p:txBody>
      </p:sp>
      <p:sp>
        <p:nvSpPr>
          <p:cNvPr id="62" name="Заголовок 14"/>
          <p:cNvSpPr>
            <a:spLocks noGrp="1"/>
          </p:cNvSpPr>
          <p:nvPr>
            <p:ph type="title"/>
          </p:nvPr>
        </p:nvSpPr>
        <p:spPr>
          <a:xfrm>
            <a:off x="3428981" y="1619237"/>
            <a:ext cx="8763019" cy="2667019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Клайв Стейплз Льюис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 — британский писатель, поэт, филолог и теолог ирландского происхождения. Наиболее известен произведениями в жанре фэнтези, </a:t>
            </a:r>
            <a:b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а также книгами по христианской апологетике.  </a:t>
            </a:r>
            <a:b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4450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0"/>
            <a:ext cx="2969583" cy="4476757"/>
          </a:xfrm>
          <a:prstGeom prst="rect">
            <a:avLst/>
          </a:prstGeom>
          <a:noFill/>
        </p:spPr>
      </p:pic>
      <p:sp>
        <p:nvSpPr>
          <p:cNvPr id="64" name="Овал 63"/>
          <p:cNvSpPr/>
          <p:nvPr/>
        </p:nvSpPr>
        <p:spPr>
          <a:xfrm>
            <a:off x="4667240" y="5048261"/>
            <a:ext cx="952507" cy="857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ru-RU" sz="2667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6+</a:t>
            </a:r>
          </a:p>
        </p:txBody>
      </p:sp>
      <p:pic>
        <p:nvPicPr>
          <p:cNvPr id="104452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997" y="3979824"/>
            <a:ext cx="1809763" cy="2878177"/>
          </a:xfrm>
          <a:prstGeom prst="rect">
            <a:avLst/>
          </a:prstGeom>
          <a:noFill/>
        </p:spPr>
      </p:pic>
      <p:pic>
        <p:nvPicPr>
          <p:cNvPr id="104454" name="Picture 6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11" y="3939029"/>
            <a:ext cx="1809763" cy="2918972"/>
          </a:xfrm>
          <a:prstGeom prst="rect">
            <a:avLst/>
          </a:prstGeom>
          <a:noFill/>
        </p:spPr>
      </p:pic>
      <p:pic>
        <p:nvPicPr>
          <p:cNvPr id="104456" name="Picture 8" descr="Pictur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24" y="4000504"/>
            <a:ext cx="1747493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5" name="Google Shape;2415;p44"/>
          <p:cNvGrpSpPr/>
          <p:nvPr/>
        </p:nvGrpSpPr>
        <p:grpSpPr>
          <a:xfrm>
            <a:off x="3524232" y="190477"/>
            <a:ext cx="1428760" cy="1428760"/>
            <a:chOff x="2293965" y="2036333"/>
            <a:chExt cx="1785192" cy="2372524"/>
          </a:xfrm>
        </p:grpSpPr>
        <p:sp>
          <p:nvSpPr>
            <p:cNvPr id="2416" name="Google Shape;2416;p44"/>
            <p:cNvSpPr/>
            <p:nvPr/>
          </p:nvSpPr>
          <p:spPr>
            <a:xfrm>
              <a:off x="3051173" y="4089976"/>
              <a:ext cx="312906" cy="318881"/>
            </a:xfrm>
            <a:custGeom>
              <a:avLst/>
              <a:gdLst/>
              <a:ahLst/>
              <a:cxnLst/>
              <a:rect l="l" t="t" r="r" b="b"/>
              <a:pathLst>
                <a:path w="943" h="961" extrusionOk="0">
                  <a:moveTo>
                    <a:pt x="37" y="1"/>
                  </a:moveTo>
                  <a:cubicBezTo>
                    <a:pt x="19" y="1"/>
                    <a:pt x="19" y="19"/>
                    <a:pt x="19" y="37"/>
                  </a:cubicBezTo>
                  <a:cubicBezTo>
                    <a:pt x="19" y="290"/>
                    <a:pt x="1" y="526"/>
                    <a:pt x="1" y="779"/>
                  </a:cubicBezTo>
                  <a:cubicBezTo>
                    <a:pt x="1" y="852"/>
                    <a:pt x="1" y="906"/>
                    <a:pt x="37" y="924"/>
                  </a:cubicBezTo>
                  <a:cubicBezTo>
                    <a:pt x="55" y="942"/>
                    <a:pt x="55" y="942"/>
                    <a:pt x="91" y="942"/>
                  </a:cubicBezTo>
                  <a:cubicBezTo>
                    <a:pt x="327" y="960"/>
                    <a:pt x="562" y="960"/>
                    <a:pt x="816" y="960"/>
                  </a:cubicBezTo>
                  <a:cubicBezTo>
                    <a:pt x="834" y="960"/>
                    <a:pt x="852" y="942"/>
                    <a:pt x="870" y="942"/>
                  </a:cubicBezTo>
                  <a:cubicBezTo>
                    <a:pt x="924" y="942"/>
                    <a:pt x="924" y="906"/>
                    <a:pt x="924" y="852"/>
                  </a:cubicBezTo>
                  <a:cubicBezTo>
                    <a:pt x="942" y="580"/>
                    <a:pt x="942" y="308"/>
                    <a:pt x="924" y="37"/>
                  </a:cubicBezTo>
                  <a:cubicBezTo>
                    <a:pt x="635" y="19"/>
                    <a:pt x="327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4"/>
            <p:cNvSpPr/>
            <p:nvPr/>
          </p:nvSpPr>
          <p:spPr>
            <a:xfrm>
              <a:off x="2293965" y="2036333"/>
              <a:ext cx="1785192" cy="2091809"/>
            </a:xfrm>
            <a:custGeom>
              <a:avLst/>
              <a:gdLst/>
              <a:ahLst/>
              <a:cxnLst/>
              <a:rect l="l" t="t" r="r" b="b"/>
              <a:pathLst>
                <a:path w="5380" h="6304" extrusionOk="0">
                  <a:moveTo>
                    <a:pt x="3086" y="1"/>
                  </a:moveTo>
                  <a:cubicBezTo>
                    <a:pt x="3043" y="1"/>
                    <a:pt x="2998" y="23"/>
                    <a:pt x="2971" y="69"/>
                  </a:cubicBezTo>
                  <a:cubicBezTo>
                    <a:pt x="2699" y="702"/>
                    <a:pt x="2192" y="1191"/>
                    <a:pt x="1558" y="1445"/>
                  </a:cubicBezTo>
                  <a:cubicBezTo>
                    <a:pt x="1522" y="1445"/>
                    <a:pt x="1486" y="1463"/>
                    <a:pt x="1468" y="1499"/>
                  </a:cubicBezTo>
                  <a:cubicBezTo>
                    <a:pt x="1377" y="1590"/>
                    <a:pt x="1432" y="1771"/>
                    <a:pt x="1522" y="1861"/>
                  </a:cubicBezTo>
                  <a:cubicBezTo>
                    <a:pt x="1710" y="2022"/>
                    <a:pt x="1957" y="2114"/>
                    <a:pt x="2205" y="2114"/>
                  </a:cubicBezTo>
                  <a:cubicBezTo>
                    <a:pt x="2292" y="2114"/>
                    <a:pt x="2379" y="2102"/>
                    <a:pt x="2464" y="2079"/>
                  </a:cubicBezTo>
                  <a:lnTo>
                    <a:pt x="2464" y="2079"/>
                  </a:lnTo>
                  <a:cubicBezTo>
                    <a:pt x="2464" y="2368"/>
                    <a:pt x="2210" y="2676"/>
                    <a:pt x="1939" y="2785"/>
                  </a:cubicBezTo>
                  <a:cubicBezTo>
                    <a:pt x="1667" y="2894"/>
                    <a:pt x="1341" y="2894"/>
                    <a:pt x="1051" y="2912"/>
                  </a:cubicBezTo>
                  <a:cubicBezTo>
                    <a:pt x="1015" y="2912"/>
                    <a:pt x="961" y="2912"/>
                    <a:pt x="943" y="2948"/>
                  </a:cubicBezTo>
                  <a:cubicBezTo>
                    <a:pt x="870" y="2966"/>
                    <a:pt x="870" y="3057"/>
                    <a:pt x="870" y="3129"/>
                  </a:cubicBezTo>
                  <a:cubicBezTo>
                    <a:pt x="870" y="3292"/>
                    <a:pt x="979" y="3437"/>
                    <a:pt x="1106" y="3582"/>
                  </a:cubicBezTo>
                  <a:cubicBezTo>
                    <a:pt x="1305" y="3781"/>
                    <a:pt x="1595" y="3926"/>
                    <a:pt x="1884" y="3926"/>
                  </a:cubicBezTo>
                  <a:cubicBezTo>
                    <a:pt x="1794" y="4234"/>
                    <a:pt x="1486" y="4487"/>
                    <a:pt x="1160" y="4578"/>
                  </a:cubicBezTo>
                  <a:cubicBezTo>
                    <a:pt x="940" y="4642"/>
                    <a:pt x="702" y="4652"/>
                    <a:pt x="471" y="4652"/>
                  </a:cubicBezTo>
                  <a:cubicBezTo>
                    <a:pt x="379" y="4652"/>
                    <a:pt x="288" y="4650"/>
                    <a:pt x="200" y="4650"/>
                  </a:cubicBezTo>
                  <a:cubicBezTo>
                    <a:pt x="164" y="4650"/>
                    <a:pt x="128" y="4650"/>
                    <a:pt x="110" y="4668"/>
                  </a:cubicBezTo>
                  <a:cubicBezTo>
                    <a:pt x="55" y="4686"/>
                    <a:pt x="37" y="4759"/>
                    <a:pt x="37" y="4795"/>
                  </a:cubicBezTo>
                  <a:cubicBezTo>
                    <a:pt x="1" y="5121"/>
                    <a:pt x="164" y="5429"/>
                    <a:pt x="399" y="5646"/>
                  </a:cubicBezTo>
                  <a:cubicBezTo>
                    <a:pt x="617" y="5845"/>
                    <a:pt x="961" y="6027"/>
                    <a:pt x="1251" y="6117"/>
                  </a:cubicBezTo>
                  <a:cubicBezTo>
                    <a:pt x="1765" y="6264"/>
                    <a:pt x="2328" y="6304"/>
                    <a:pt x="2870" y="6304"/>
                  </a:cubicBezTo>
                  <a:cubicBezTo>
                    <a:pt x="2995" y="6304"/>
                    <a:pt x="3120" y="6302"/>
                    <a:pt x="3243" y="6298"/>
                  </a:cubicBezTo>
                  <a:cubicBezTo>
                    <a:pt x="3732" y="6244"/>
                    <a:pt x="4601" y="5990"/>
                    <a:pt x="4963" y="5610"/>
                  </a:cubicBezTo>
                  <a:cubicBezTo>
                    <a:pt x="5180" y="5411"/>
                    <a:pt x="5325" y="5139"/>
                    <a:pt x="5380" y="4849"/>
                  </a:cubicBezTo>
                  <a:cubicBezTo>
                    <a:pt x="5380" y="4795"/>
                    <a:pt x="5325" y="4759"/>
                    <a:pt x="5289" y="4759"/>
                  </a:cubicBezTo>
                  <a:cubicBezTo>
                    <a:pt x="5228" y="4765"/>
                    <a:pt x="5163" y="4768"/>
                    <a:pt x="5096" y="4768"/>
                  </a:cubicBezTo>
                  <a:cubicBezTo>
                    <a:pt x="4784" y="4768"/>
                    <a:pt x="4426" y="4703"/>
                    <a:pt x="4202" y="4614"/>
                  </a:cubicBezTo>
                  <a:cubicBezTo>
                    <a:pt x="3876" y="4487"/>
                    <a:pt x="3550" y="4216"/>
                    <a:pt x="3478" y="3890"/>
                  </a:cubicBezTo>
                  <a:lnTo>
                    <a:pt x="3478" y="3890"/>
                  </a:lnTo>
                  <a:cubicBezTo>
                    <a:pt x="3523" y="3898"/>
                    <a:pt x="3569" y="3901"/>
                    <a:pt x="3617" y="3901"/>
                  </a:cubicBezTo>
                  <a:cubicBezTo>
                    <a:pt x="3898" y="3901"/>
                    <a:pt x="4218" y="3773"/>
                    <a:pt x="4420" y="3618"/>
                  </a:cubicBezTo>
                  <a:cubicBezTo>
                    <a:pt x="4673" y="3437"/>
                    <a:pt x="4818" y="3129"/>
                    <a:pt x="4764" y="2821"/>
                  </a:cubicBezTo>
                  <a:cubicBezTo>
                    <a:pt x="4764" y="2821"/>
                    <a:pt x="4764" y="2803"/>
                    <a:pt x="4746" y="2785"/>
                  </a:cubicBezTo>
                  <a:lnTo>
                    <a:pt x="4673" y="2785"/>
                  </a:lnTo>
                  <a:cubicBezTo>
                    <a:pt x="4611" y="2794"/>
                    <a:pt x="4548" y="2798"/>
                    <a:pt x="4484" y="2798"/>
                  </a:cubicBezTo>
                  <a:cubicBezTo>
                    <a:pt x="4004" y="2798"/>
                    <a:pt x="3489" y="2560"/>
                    <a:pt x="3297" y="2097"/>
                  </a:cubicBezTo>
                  <a:lnTo>
                    <a:pt x="3297" y="2097"/>
                  </a:lnTo>
                  <a:cubicBezTo>
                    <a:pt x="3358" y="2103"/>
                    <a:pt x="3419" y="2106"/>
                    <a:pt x="3480" y="2106"/>
                  </a:cubicBezTo>
                  <a:cubicBezTo>
                    <a:pt x="3798" y="2106"/>
                    <a:pt x="4110" y="2023"/>
                    <a:pt x="4383" y="1825"/>
                  </a:cubicBezTo>
                  <a:cubicBezTo>
                    <a:pt x="4456" y="1789"/>
                    <a:pt x="4510" y="1717"/>
                    <a:pt x="4474" y="1644"/>
                  </a:cubicBezTo>
                  <a:cubicBezTo>
                    <a:pt x="4474" y="1626"/>
                    <a:pt x="4456" y="1608"/>
                    <a:pt x="4420" y="1608"/>
                  </a:cubicBezTo>
                  <a:cubicBezTo>
                    <a:pt x="3858" y="1246"/>
                    <a:pt x="3387" y="702"/>
                    <a:pt x="3188" y="69"/>
                  </a:cubicBezTo>
                  <a:cubicBezTo>
                    <a:pt x="3170" y="23"/>
                    <a:pt x="3129" y="1"/>
                    <a:pt x="3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4"/>
            <p:cNvSpPr/>
            <p:nvPr/>
          </p:nvSpPr>
          <p:spPr>
            <a:xfrm>
              <a:off x="3165982" y="2395364"/>
              <a:ext cx="138037" cy="116138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287" y="0"/>
                  </a:moveTo>
                  <a:cubicBezTo>
                    <a:pt x="139" y="0"/>
                    <a:pt x="0" y="316"/>
                    <a:pt x="216" y="345"/>
                  </a:cubicBezTo>
                  <a:cubicBezTo>
                    <a:pt x="230" y="348"/>
                    <a:pt x="243" y="350"/>
                    <a:pt x="254" y="350"/>
                  </a:cubicBezTo>
                  <a:cubicBezTo>
                    <a:pt x="302" y="350"/>
                    <a:pt x="332" y="323"/>
                    <a:pt x="361" y="309"/>
                  </a:cubicBezTo>
                  <a:cubicBezTo>
                    <a:pt x="415" y="254"/>
                    <a:pt x="415" y="182"/>
                    <a:pt x="415" y="146"/>
                  </a:cubicBezTo>
                  <a:cubicBezTo>
                    <a:pt x="415" y="127"/>
                    <a:pt x="415" y="91"/>
                    <a:pt x="397" y="73"/>
                  </a:cubicBezTo>
                  <a:cubicBezTo>
                    <a:pt x="364" y="21"/>
                    <a:pt x="325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4"/>
            <p:cNvSpPr/>
            <p:nvPr/>
          </p:nvSpPr>
          <p:spPr>
            <a:xfrm>
              <a:off x="3201486" y="2762359"/>
              <a:ext cx="126423" cy="122111"/>
            </a:xfrm>
            <a:custGeom>
              <a:avLst/>
              <a:gdLst/>
              <a:ahLst/>
              <a:cxnLst/>
              <a:rect l="l" t="t" r="r" b="b"/>
              <a:pathLst>
                <a:path w="381" h="368" extrusionOk="0">
                  <a:moveTo>
                    <a:pt x="177" y="1"/>
                  </a:moveTo>
                  <a:cubicBezTo>
                    <a:pt x="142" y="1"/>
                    <a:pt x="110" y="11"/>
                    <a:pt x="91" y="36"/>
                  </a:cubicBezTo>
                  <a:cubicBezTo>
                    <a:pt x="1" y="126"/>
                    <a:pt x="37" y="289"/>
                    <a:pt x="127" y="343"/>
                  </a:cubicBezTo>
                  <a:cubicBezTo>
                    <a:pt x="157" y="358"/>
                    <a:pt x="190" y="367"/>
                    <a:pt x="221" y="367"/>
                  </a:cubicBezTo>
                  <a:cubicBezTo>
                    <a:pt x="265" y="367"/>
                    <a:pt x="305" y="350"/>
                    <a:pt x="326" y="307"/>
                  </a:cubicBezTo>
                  <a:cubicBezTo>
                    <a:pt x="363" y="253"/>
                    <a:pt x="381" y="217"/>
                    <a:pt x="381" y="162"/>
                  </a:cubicBezTo>
                  <a:cubicBezTo>
                    <a:pt x="381" y="144"/>
                    <a:pt x="381" y="108"/>
                    <a:pt x="363" y="72"/>
                  </a:cubicBezTo>
                  <a:cubicBezTo>
                    <a:pt x="327" y="36"/>
                    <a:pt x="245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4"/>
            <p:cNvSpPr/>
            <p:nvPr/>
          </p:nvSpPr>
          <p:spPr>
            <a:xfrm>
              <a:off x="3411859" y="2989988"/>
              <a:ext cx="154960" cy="123106"/>
            </a:xfrm>
            <a:custGeom>
              <a:avLst/>
              <a:gdLst/>
              <a:ahLst/>
              <a:cxnLst/>
              <a:rect l="l" t="t" r="r" b="b"/>
              <a:pathLst>
                <a:path w="467" h="371" extrusionOk="0">
                  <a:moveTo>
                    <a:pt x="219" y="0"/>
                  </a:moveTo>
                  <a:cubicBezTo>
                    <a:pt x="212" y="0"/>
                    <a:pt x="206" y="1"/>
                    <a:pt x="200" y="2"/>
                  </a:cubicBezTo>
                  <a:cubicBezTo>
                    <a:pt x="18" y="56"/>
                    <a:pt x="0" y="291"/>
                    <a:pt x="145" y="364"/>
                  </a:cubicBezTo>
                  <a:cubicBezTo>
                    <a:pt x="165" y="369"/>
                    <a:pt x="184" y="371"/>
                    <a:pt x="203" y="371"/>
                  </a:cubicBezTo>
                  <a:cubicBezTo>
                    <a:pt x="256" y="371"/>
                    <a:pt x="310" y="354"/>
                    <a:pt x="363" y="327"/>
                  </a:cubicBezTo>
                  <a:cubicBezTo>
                    <a:pt x="467" y="206"/>
                    <a:pt x="371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4"/>
            <p:cNvSpPr/>
            <p:nvPr/>
          </p:nvSpPr>
          <p:spPr>
            <a:xfrm>
              <a:off x="3333550" y="3861351"/>
              <a:ext cx="149319" cy="123106"/>
            </a:xfrm>
            <a:custGeom>
              <a:avLst/>
              <a:gdLst/>
              <a:ahLst/>
              <a:cxnLst/>
              <a:rect l="l" t="t" r="r" b="b"/>
              <a:pathLst>
                <a:path w="450" h="371" extrusionOk="0">
                  <a:moveTo>
                    <a:pt x="201" y="0"/>
                  </a:moveTo>
                  <a:cubicBezTo>
                    <a:pt x="195" y="0"/>
                    <a:pt x="188" y="1"/>
                    <a:pt x="182" y="1"/>
                  </a:cubicBezTo>
                  <a:cubicBezTo>
                    <a:pt x="1" y="19"/>
                    <a:pt x="1" y="291"/>
                    <a:pt x="146" y="364"/>
                  </a:cubicBezTo>
                  <a:cubicBezTo>
                    <a:pt x="160" y="368"/>
                    <a:pt x="176" y="371"/>
                    <a:pt x="193" y="371"/>
                  </a:cubicBezTo>
                  <a:cubicBezTo>
                    <a:pt x="239" y="371"/>
                    <a:pt x="292" y="354"/>
                    <a:pt x="345" y="327"/>
                  </a:cubicBezTo>
                  <a:cubicBezTo>
                    <a:pt x="449" y="206"/>
                    <a:pt x="353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4"/>
            <p:cNvSpPr/>
            <p:nvPr/>
          </p:nvSpPr>
          <p:spPr>
            <a:xfrm>
              <a:off x="2961250" y="3041752"/>
              <a:ext cx="126423" cy="139034"/>
            </a:xfrm>
            <a:custGeom>
              <a:avLst/>
              <a:gdLst/>
              <a:ahLst/>
              <a:cxnLst/>
              <a:rect l="l" t="t" r="r" b="b"/>
              <a:pathLst>
                <a:path w="381" h="419" extrusionOk="0">
                  <a:moveTo>
                    <a:pt x="194" y="1"/>
                  </a:moveTo>
                  <a:cubicBezTo>
                    <a:pt x="94" y="1"/>
                    <a:pt x="0" y="90"/>
                    <a:pt x="0" y="208"/>
                  </a:cubicBezTo>
                  <a:cubicBezTo>
                    <a:pt x="0" y="262"/>
                    <a:pt x="0" y="316"/>
                    <a:pt x="18" y="353"/>
                  </a:cubicBezTo>
                  <a:cubicBezTo>
                    <a:pt x="32" y="380"/>
                    <a:pt x="89" y="419"/>
                    <a:pt x="139" y="419"/>
                  </a:cubicBezTo>
                  <a:cubicBezTo>
                    <a:pt x="154" y="419"/>
                    <a:pt x="169" y="415"/>
                    <a:pt x="181" y="407"/>
                  </a:cubicBezTo>
                  <a:cubicBezTo>
                    <a:pt x="236" y="407"/>
                    <a:pt x="290" y="371"/>
                    <a:pt x="326" y="298"/>
                  </a:cubicBezTo>
                  <a:cubicBezTo>
                    <a:pt x="380" y="226"/>
                    <a:pt x="380" y="117"/>
                    <a:pt x="308" y="45"/>
                  </a:cubicBezTo>
                  <a:cubicBezTo>
                    <a:pt x="273" y="14"/>
                    <a:pt x="23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4"/>
            <p:cNvSpPr/>
            <p:nvPr/>
          </p:nvSpPr>
          <p:spPr>
            <a:xfrm>
              <a:off x="3207459" y="3187090"/>
              <a:ext cx="126423" cy="134056"/>
            </a:xfrm>
            <a:custGeom>
              <a:avLst/>
              <a:gdLst/>
              <a:ahLst/>
              <a:cxnLst/>
              <a:rect l="l" t="t" r="r" b="b"/>
              <a:pathLst>
                <a:path w="381" h="404" extrusionOk="0">
                  <a:moveTo>
                    <a:pt x="181" y="0"/>
                  </a:moveTo>
                  <a:cubicBezTo>
                    <a:pt x="78" y="0"/>
                    <a:pt x="1" y="91"/>
                    <a:pt x="1" y="204"/>
                  </a:cubicBezTo>
                  <a:cubicBezTo>
                    <a:pt x="1" y="277"/>
                    <a:pt x="19" y="331"/>
                    <a:pt x="73" y="367"/>
                  </a:cubicBezTo>
                  <a:cubicBezTo>
                    <a:pt x="109" y="385"/>
                    <a:pt x="164" y="404"/>
                    <a:pt x="200" y="404"/>
                  </a:cubicBezTo>
                  <a:lnTo>
                    <a:pt x="254" y="404"/>
                  </a:lnTo>
                  <a:cubicBezTo>
                    <a:pt x="272" y="404"/>
                    <a:pt x="290" y="385"/>
                    <a:pt x="308" y="367"/>
                  </a:cubicBezTo>
                  <a:cubicBezTo>
                    <a:pt x="363" y="313"/>
                    <a:pt x="381" y="241"/>
                    <a:pt x="381" y="186"/>
                  </a:cubicBezTo>
                  <a:cubicBezTo>
                    <a:pt x="381" y="114"/>
                    <a:pt x="345" y="41"/>
                    <a:pt x="272" y="23"/>
                  </a:cubicBezTo>
                  <a:cubicBezTo>
                    <a:pt x="241" y="7"/>
                    <a:pt x="210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4"/>
            <p:cNvSpPr/>
            <p:nvPr/>
          </p:nvSpPr>
          <p:spPr>
            <a:xfrm>
              <a:off x="2962909" y="3447570"/>
              <a:ext cx="175201" cy="133061"/>
            </a:xfrm>
            <a:custGeom>
              <a:avLst/>
              <a:gdLst/>
              <a:ahLst/>
              <a:cxnLst/>
              <a:rect l="l" t="t" r="r" b="b"/>
              <a:pathLst>
                <a:path w="528" h="401" extrusionOk="0">
                  <a:moveTo>
                    <a:pt x="220" y="0"/>
                  </a:moveTo>
                  <a:cubicBezTo>
                    <a:pt x="107" y="0"/>
                    <a:pt x="0" y="70"/>
                    <a:pt x="31" y="234"/>
                  </a:cubicBezTo>
                  <a:cubicBezTo>
                    <a:pt x="49" y="307"/>
                    <a:pt x="122" y="361"/>
                    <a:pt x="194" y="397"/>
                  </a:cubicBezTo>
                  <a:cubicBezTo>
                    <a:pt x="206" y="400"/>
                    <a:pt x="218" y="401"/>
                    <a:pt x="229" y="401"/>
                  </a:cubicBezTo>
                  <a:cubicBezTo>
                    <a:pt x="299" y="401"/>
                    <a:pt x="346" y="354"/>
                    <a:pt x="394" y="307"/>
                  </a:cubicBezTo>
                  <a:cubicBezTo>
                    <a:pt x="527" y="121"/>
                    <a:pt x="369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4"/>
            <p:cNvSpPr/>
            <p:nvPr/>
          </p:nvSpPr>
          <p:spPr>
            <a:xfrm>
              <a:off x="3381663" y="3573994"/>
              <a:ext cx="154960" cy="131734"/>
            </a:xfrm>
            <a:custGeom>
              <a:avLst/>
              <a:gdLst/>
              <a:ahLst/>
              <a:cxnLst/>
              <a:rect l="l" t="t" r="r" b="b"/>
              <a:pathLst>
                <a:path w="467" h="397" extrusionOk="0">
                  <a:moveTo>
                    <a:pt x="220" y="1"/>
                  </a:moveTo>
                  <a:cubicBezTo>
                    <a:pt x="176" y="1"/>
                    <a:pt x="135" y="16"/>
                    <a:pt x="109" y="52"/>
                  </a:cubicBezTo>
                  <a:cubicBezTo>
                    <a:pt x="1" y="215"/>
                    <a:pt x="109" y="397"/>
                    <a:pt x="291" y="397"/>
                  </a:cubicBezTo>
                  <a:cubicBezTo>
                    <a:pt x="309" y="397"/>
                    <a:pt x="327" y="397"/>
                    <a:pt x="363" y="378"/>
                  </a:cubicBezTo>
                  <a:lnTo>
                    <a:pt x="399" y="324"/>
                  </a:lnTo>
                  <a:cubicBezTo>
                    <a:pt x="417" y="306"/>
                    <a:pt x="454" y="252"/>
                    <a:pt x="454" y="215"/>
                  </a:cubicBezTo>
                  <a:cubicBezTo>
                    <a:pt x="466" y="99"/>
                    <a:pt x="331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4"/>
            <p:cNvSpPr/>
            <p:nvPr/>
          </p:nvSpPr>
          <p:spPr>
            <a:xfrm>
              <a:off x="3694235" y="3735259"/>
              <a:ext cx="166574" cy="120783"/>
            </a:xfrm>
            <a:custGeom>
              <a:avLst/>
              <a:gdLst/>
              <a:ahLst/>
              <a:cxnLst/>
              <a:rect l="l" t="t" r="r" b="b"/>
              <a:pathLst>
                <a:path w="502" h="364" extrusionOk="0">
                  <a:moveTo>
                    <a:pt x="257" y="0"/>
                  </a:moveTo>
                  <a:cubicBezTo>
                    <a:pt x="250" y="0"/>
                    <a:pt x="243" y="0"/>
                    <a:pt x="236" y="1"/>
                  </a:cubicBezTo>
                  <a:cubicBezTo>
                    <a:pt x="73" y="1"/>
                    <a:pt x="1" y="255"/>
                    <a:pt x="145" y="345"/>
                  </a:cubicBezTo>
                  <a:cubicBezTo>
                    <a:pt x="165" y="358"/>
                    <a:pt x="188" y="364"/>
                    <a:pt x="214" y="364"/>
                  </a:cubicBezTo>
                  <a:cubicBezTo>
                    <a:pt x="262" y="364"/>
                    <a:pt x="316" y="344"/>
                    <a:pt x="363" y="309"/>
                  </a:cubicBezTo>
                  <a:cubicBezTo>
                    <a:pt x="502" y="205"/>
                    <a:pt x="424" y="0"/>
                    <a:pt x="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4"/>
            <p:cNvSpPr/>
            <p:nvPr/>
          </p:nvSpPr>
          <p:spPr>
            <a:xfrm>
              <a:off x="3125168" y="3661927"/>
              <a:ext cx="112819" cy="112488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166" y="0"/>
                  </a:moveTo>
                  <a:cubicBezTo>
                    <a:pt x="80" y="0"/>
                    <a:pt x="1" y="81"/>
                    <a:pt x="13" y="204"/>
                  </a:cubicBezTo>
                  <a:cubicBezTo>
                    <a:pt x="13" y="258"/>
                    <a:pt x="86" y="313"/>
                    <a:pt x="158" y="331"/>
                  </a:cubicBezTo>
                  <a:cubicBezTo>
                    <a:pt x="170" y="331"/>
                    <a:pt x="198" y="339"/>
                    <a:pt x="221" y="339"/>
                  </a:cubicBezTo>
                  <a:cubicBezTo>
                    <a:pt x="233" y="339"/>
                    <a:pt x="243" y="337"/>
                    <a:pt x="249" y="331"/>
                  </a:cubicBezTo>
                  <a:cubicBezTo>
                    <a:pt x="321" y="313"/>
                    <a:pt x="339" y="240"/>
                    <a:pt x="339" y="168"/>
                  </a:cubicBezTo>
                  <a:cubicBezTo>
                    <a:pt x="339" y="132"/>
                    <a:pt x="339" y="77"/>
                    <a:pt x="285" y="59"/>
                  </a:cubicBezTo>
                  <a:cubicBezTo>
                    <a:pt x="250" y="18"/>
                    <a:pt x="207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4"/>
            <p:cNvSpPr/>
            <p:nvPr/>
          </p:nvSpPr>
          <p:spPr>
            <a:xfrm>
              <a:off x="2858055" y="3819874"/>
              <a:ext cx="169228" cy="138038"/>
            </a:xfrm>
            <a:custGeom>
              <a:avLst/>
              <a:gdLst/>
              <a:ahLst/>
              <a:cxnLst/>
              <a:rect l="l" t="t" r="r" b="b"/>
              <a:pathLst>
                <a:path w="510" h="416" extrusionOk="0">
                  <a:moveTo>
                    <a:pt x="231" y="1"/>
                  </a:moveTo>
                  <a:cubicBezTo>
                    <a:pt x="195" y="1"/>
                    <a:pt x="160" y="16"/>
                    <a:pt x="130" y="54"/>
                  </a:cubicBezTo>
                  <a:cubicBezTo>
                    <a:pt x="1" y="183"/>
                    <a:pt x="99" y="415"/>
                    <a:pt x="245" y="415"/>
                  </a:cubicBezTo>
                  <a:cubicBezTo>
                    <a:pt x="283" y="415"/>
                    <a:pt x="324" y="399"/>
                    <a:pt x="365" y="362"/>
                  </a:cubicBezTo>
                  <a:cubicBezTo>
                    <a:pt x="509" y="233"/>
                    <a:pt x="368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9" name="Google Shape;2429;p44"/>
          <p:cNvGrpSpPr/>
          <p:nvPr/>
        </p:nvGrpSpPr>
        <p:grpSpPr>
          <a:xfrm>
            <a:off x="10191736" y="190478"/>
            <a:ext cx="2000264" cy="1619237"/>
            <a:chOff x="799940" y="2224706"/>
            <a:chExt cx="2110919" cy="2363650"/>
          </a:xfrm>
        </p:grpSpPr>
        <p:sp>
          <p:nvSpPr>
            <p:cNvPr id="2430" name="Google Shape;2430;p44"/>
            <p:cNvSpPr/>
            <p:nvPr/>
          </p:nvSpPr>
          <p:spPr>
            <a:xfrm>
              <a:off x="2510310" y="3704400"/>
              <a:ext cx="138701" cy="115474"/>
            </a:xfrm>
            <a:custGeom>
              <a:avLst/>
              <a:gdLst/>
              <a:ahLst/>
              <a:cxnLst/>
              <a:rect l="l" t="t" r="r" b="b"/>
              <a:pathLst>
                <a:path w="418" h="348" extrusionOk="0">
                  <a:moveTo>
                    <a:pt x="237" y="0"/>
                  </a:moveTo>
                  <a:cubicBezTo>
                    <a:pt x="199" y="0"/>
                    <a:pt x="160" y="13"/>
                    <a:pt x="128" y="40"/>
                  </a:cubicBezTo>
                  <a:cubicBezTo>
                    <a:pt x="1" y="112"/>
                    <a:pt x="55" y="275"/>
                    <a:pt x="182" y="311"/>
                  </a:cubicBezTo>
                  <a:cubicBezTo>
                    <a:pt x="200" y="348"/>
                    <a:pt x="236" y="348"/>
                    <a:pt x="291" y="348"/>
                  </a:cubicBezTo>
                  <a:cubicBezTo>
                    <a:pt x="363" y="348"/>
                    <a:pt x="417" y="257"/>
                    <a:pt x="417" y="185"/>
                  </a:cubicBezTo>
                  <a:cubicBezTo>
                    <a:pt x="417" y="70"/>
                    <a:pt x="328" y="0"/>
                    <a:pt x="237" y="0"/>
                  </a:cubicBezTo>
                  <a:close/>
                </a:path>
              </a:pathLst>
            </a:custGeom>
            <a:solidFill>
              <a:srgbClr val="A32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4"/>
            <p:cNvSpPr/>
            <p:nvPr/>
          </p:nvSpPr>
          <p:spPr>
            <a:xfrm>
              <a:off x="1039451" y="2610425"/>
              <a:ext cx="1619027" cy="1968642"/>
            </a:xfrm>
            <a:custGeom>
              <a:avLst/>
              <a:gdLst/>
              <a:ahLst/>
              <a:cxnLst/>
              <a:rect l="l" t="t" r="r" b="b"/>
              <a:pathLst>
                <a:path w="4529" h="5507" extrusionOk="0">
                  <a:moveTo>
                    <a:pt x="2496" y="1"/>
                  </a:moveTo>
                  <a:cubicBezTo>
                    <a:pt x="2304" y="1"/>
                    <a:pt x="2127" y="109"/>
                    <a:pt x="1975" y="231"/>
                  </a:cubicBezTo>
                  <a:cubicBezTo>
                    <a:pt x="1287" y="702"/>
                    <a:pt x="653" y="1299"/>
                    <a:pt x="91" y="1897"/>
                  </a:cubicBezTo>
                  <a:cubicBezTo>
                    <a:pt x="1" y="2875"/>
                    <a:pt x="1" y="3871"/>
                    <a:pt x="19" y="4867"/>
                  </a:cubicBezTo>
                  <a:cubicBezTo>
                    <a:pt x="19" y="5012"/>
                    <a:pt x="55" y="5139"/>
                    <a:pt x="109" y="5229"/>
                  </a:cubicBezTo>
                  <a:cubicBezTo>
                    <a:pt x="236" y="5374"/>
                    <a:pt x="417" y="5392"/>
                    <a:pt x="562" y="5410"/>
                  </a:cubicBezTo>
                  <a:cubicBezTo>
                    <a:pt x="1077" y="5475"/>
                    <a:pt x="1592" y="5507"/>
                    <a:pt x="2104" y="5507"/>
                  </a:cubicBezTo>
                  <a:cubicBezTo>
                    <a:pt x="2744" y="5507"/>
                    <a:pt x="3379" y="5456"/>
                    <a:pt x="4003" y="5356"/>
                  </a:cubicBezTo>
                  <a:cubicBezTo>
                    <a:pt x="4094" y="5320"/>
                    <a:pt x="4184" y="5320"/>
                    <a:pt x="4275" y="5265"/>
                  </a:cubicBezTo>
                  <a:cubicBezTo>
                    <a:pt x="4438" y="5139"/>
                    <a:pt x="4456" y="4939"/>
                    <a:pt x="4456" y="4740"/>
                  </a:cubicBezTo>
                  <a:cubicBezTo>
                    <a:pt x="4510" y="3780"/>
                    <a:pt x="4528" y="2821"/>
                    <a:pt x="4528" y="1861"/>
                  </a:cubicBezTo>
                  <a:cubicBezTo>
                    <a:pt x="4528" y="1046"/>
                    <a:pt x="3586" y="502"/>
                    <a:pt x="2862" y="86"/>
                  </a:cubicBezTo>
                  <a:cubicBezTo>
                    <a:pt x="2790" y="68"/>
                    <a:pt x="2699" y="32"/>
                    <a:pt x="2609" y="14"/>
                  </a:cubicBezTo>
                  <a:cubicBezTo>
                    <a:pt x="2570" y="5"/>
                    <a:pt x="253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4"/>
            <p:cNvSpPr/>
            <p:nvPr/>
          </p:nvSpPr>
          <p:spPr>
            <a:xfrm>
              <a:off x="799940" y="2224706"/>
              <a:ext cx="2110919" cy="1127134"/>
            </a:xfrm>
            <a:custGeom>
              <a:avLst/>
              <a:gdLst/>
              <a:ahLst/>
              <a:cxnLst/>
              <a:rect l="l" t="t" r="r" b="b"/>
              <a:pathLst>
                <a:path w="5905" h="3153" extrusionOk="0">
                  <a:moveTo>
                    <a:pt x="2961" y="0"/>
                  </a:moveTo>
                  <a:cubicBezTo>
                    <a:pt x="2751" y="0"/>
                    <a:pt x="2543" y="67"/>
                    <a:pt x="2337" y="223"/>
                  </a:cubicBezTo>
                  <a:cubicBezTo>
                    <a:pt x="1594" y="839"/>
                    <a:pt x="942" y="1509"/>
                    <a:pt x="309" y="2215"/>
                  </a:cubicBezTo>
                  <a:cubicBezTo>
                    <a:pt x="146" y="2378"/>
                    <a:pt x="1" y="2596"/>
                    <a:pt x="37" y="2831"/>
                  </a:cubicBezTo>
                  <a:cubicBezTo>
                    <a:pt x="93" y="3040"/>
                    <a:pt x="308" y="3152"/>
                    <a:pt x="528" y="3152"/>
                  </a:cubicBezTo>
                  <a:cubicBezTo>
                    <a:pt x="595" y="3152"/>
                    <a:pt x="662" y="3142"/>
                    <a:pt x="725" y="3121"/>
                  </a:cubicBezTo>
                  <a:cubicBezTo>
                    <a:pt x="961" y="3030"/>
                    <a:pt x="1178" y="2813"/>
                    <a:pt x="1359" y="2596"/>
                  </a:cubicBezTo>
                  <a:cubicBezTo>
                    <a:pt x="1757" y="2125"/>
                    <a:pt x="2228" y="1726"/>
                    <a:pt x="2735" y="1364"/>
                  </a:cubicBezTo>
                  <a:cubicBezTo>
                    <a:pt x="2844" y="1274"/>
                    <a:pt x="2989" y="1183"/>
                    <a:pt x="3134" y="1183"/>
                  </a:cubicBezTo>
                  <a:cubicBezTo>
                    <a:pt x="3153" y="1180"/>
                    <a:pt x="3171" y="1179"/>
                    <a:pt x="3190" y="1179"/>
                  </a:cubicBezTo>
                  <a:cubicBezTo>
                    <a:pt x="3417" y="1179"/>
                    <a:pt x="3600" y="1378"/>
                    <a:pt x="3768" y="1545"/>
                  </a:cubicBezTo>
                  <a:cubicBezTo>
                    <a:pt x="4184" y="1998"/>
                    <a:pt x="4619" y="2451"/>
                    <a:pt x="5017" y="2922"/>
                  </a:cubicBezTo>
                  <a:cubicBezTo>
                    <a:pt x="5126" y="3030"/>
                    <a:pt x="5252" y="3139"/>
                    <a:pt x="5397" y="3139"/>
                  </a:cubicBezTo>
                  <a:cubicBezTo>
                    <a:pt x="5470" y="3139"/>
                    <a:pt x="5524" y="3121"/>
                    <a:pt x="5578" y="3103"/>
                  </a:cubicBezTo>
                  <a:cubicBezTo>
                    <a:pt x="5741" y="3012"/>
                    <a:pt x="5886" y="2831"/>
                    <a:pt x="5886" y="2650"/>
                  </a:cubicBezTo>
                  <a:cubicBezTo>
                    <a:pt x="5904" y="2378"/>
                    <a:pt x="5723" y="2125"/>
                    <a:pt x="5560" y="1926"/>
                  </a:cubicBezTo>
                  <a:cubicBezTo>
                    <a:pt x="5089" y="1364"/>
                    <a:pt x="4528" y="857"/>
                    <a:pt x="3949" y="404"/>
                  </a:cubicBezTo>
                  <a:cubicBezTo>
                    <a:pt x="3618" y="162"/>
                    <a:pt x="3288" y="0"/>
                    <a:pt x="2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4"/>
            <p:cNvSpPr/>
            <p:nvPr/>
          </p:nvSpPr>
          <p:spPr>
            <a:xfrm>
              <a:off x="1686845" y="2989351"/>
              <a:ext cx="330669" cy="343181"/>
            </a:xfrm>
            <a:custGeom>
              <a:avLst/>
              <a:gdLst/>
              <a:ahLst/>
              <a:cxnLst/>
              <a:rect l="l" t="t" r="r" b="b"/>
              <a:pathLst>
                <a:path w="925" h="960" extrusionOk="0">
                  <a:moveTo>
                    <a:pt x="270" y="1"/>
                  </a:moveTo>
                  <a:cubicBezTo>
                    <a:pt x="199" y="1"/>
                    <a:pt x="117" y="8"/>
                    <a:pt x="73" y="40"/>
                  </a:cubicBezTo>
                  <a:cubicBezTo>
                    <a:pt x="1" y="76"/>
                    <a:pt x="19" y="257"/>
                    <a:pt x="1" y="330"/>
                  </a:cubicBezTo>
                  <a:cubicBezTo>
                    <a:pt x="1" y="457"/>
                    <a:pt x="1" y="583"/>
                    <a:pt x="19" y="710"/>
                  </a:cubicBezTo>
                  <a:cubicBezTo>
                    <a:pt x="19" y="764"/>
                    <a:pt x="19" y="783"/>
                    <a:pt x="55" y="819"/>
                  </a:cubicBezTo>
                  <a:cubicBezTo>
                    <a:pt x="91" y="891"/>
                    <a:pt x="182" y="909"/>
                    <a:pt x="272" y="946"/>
                  </a:cubicBezTo>
                  <a:cubicBezTo>
                    <a:pt x="354" y="955"/>
                    <a:pt x="435" y="959"/>
                    <a:pt x="515" y="959"/>
                  </a:cubicBezTo>
                  <a:cubicBezTo>
                    <a:pt x="594" y="959"/>
                    <a:pt x="671" y="955"/>
                    <a:pt x="743" y="946"/>
                  </a:cubicBezTo>
                  <a:cubicBezTo>
                    <a:pt x="779" y="946"/>
                    <a:pt x="816" y="946"/>
                    <a:pt x="834" y="909"/>
                  </a:cubicBezTo>
                  <a:cubicBezTo>
                    <a:pt x="906" y="873"/>
                    <a:pt x="906" y="801"/>
                    <a:pt x="906" y="728"/>
                  </a:cubicBezTo>
                  <a:cubicBezTo>
                    <a:pt x="906" y="583"/>
                    <a:pt x="906" y="384"/>
                    <a:pt x="924" y="239"/>
                  </a:cubicBezTo>
                  <a:cubicBezTo>
                    <a:pt x="924" y="167"/>
                    <a:pt x="924" y="131"/>
                    <a:pt x="888" y="76"/>
                  </a:cubicBezTo>
                  <a:cubicBezTo>
                    <a:pt x="870" y="58"/>
                    <a:pt x="798" y="40"/>
                    <a:pt x="743" y="40"/>
                  </a:cubicBezTo>
                  <a:cubicBezTo>
                    <a:pt x="635" y="4"/>
                    <a:pt x="508" y="4"/>
                    <a:pt x="381" y="4"/>
                  </a:cubicBezTo>
                  <a:cubicBezTo>
                    <a:pt x="359" y="4"/>
                    <a:pt x="317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4"/>
            <p:cNvSpPr/>
            <p:nvPr/>
          </p:nvSpPr>
          <p:spPr>
            <a:xfrm>
              <a:off x="1220693" y="3605286"/>
              <a:ext cx="201261" cy="434338"/>
            </a:xfrm>
            <a:custGeom>
              <a:avLst/>
              <a:gdLst/>
              <a:ahLst/>
              <a:cxnLst/>
              <a:rect l="l" t="t" r="r" b="b"/>
              <a:pathLst>
                <a:path w="563" h="1215" extrusionOk="0">
                  <a:moveTo>
                    <a:pt x="214" y="1"/>
                  </a:moveTo>
                  <a:cubicBezTo>
                    <a:pt x="98" y="1"/>
                    <a:pt x="1" y="46"/>
                    <a:pt x="1" y="182"/>
                  </a:cubicBezTo>
                  <a:cubicBezTo>
                    <a:pt x="19" y="490"/>
                    <a:pt x="19" y="762"/>
                    <a:pt x="1" y="1034"/>
                  </a:cubicBezTo>
                  <a:cubicBezTo>
                    <a:pt x="1" y="1070"/>
                    <a:pt x="1" y="1088"/>
                    <a:pt x="19" y="1142"/>
                  </a:cubicBezTo>
                  <a:cubicBezTo>
                    <a:pt x="37" y="1160"/>
                    <a:pt x="55" y="1178"/>
                    <a:pt x="109" y="1178"/>
                  </a:cubicBezTo>
                  <a:cubicBezTo>
                    <a:pt x="200" y="1215"/>
                    <a:pt x="254" y="1215"/>
                    <a:pt x="363" y="1215"/>
                  </a:cubicBezTo>
                  <a:cubicBezTo>
                    <a:pt x="399" y="1215"/>
                    <a:pt x="454" y="1215"/>
                    <a:pt x="472" y="1178"/>
                  </a:cubicBezTo>
                  <a:cubicBezTo>
                    <a:pt x="508" y="1142"/>
                    <a:pt x="544" y="1070"/>
                    <a:pt x="544" y="997"/>
                  </a:cubicBezTo>
                  <a:cubicBezTo>
                    <a:pt x="562" y="726"/>
                    <a:pt x="562" y="472"/>
                    <a:pt x="562" y="219"/>
                  </a:cubicBezTo>
                  <a:cubicBezTo>
                    <a:pt x="562" y="182"/>
                    <a:pt x="562" y="146"/>
                    <a:pt x="544" y="128"/>
                  </a:cubicBezTo>
                  <a:lnTo>
                    <a:pt x="472" y="56"/>
                  </a:lnTo>
                  <a:cubicBezTo>
                    <a:pt x="395" y="25"/>
                    <a:pt x="30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4"/>
            <p:cNvSpPr/>
            <p:nvPr/>
          </p:nvSpPr>
          <p:spPr>
            <a:xfrm>
              <a:off x="2302067" y="3628880"/>
              <a:ext cx="194469" cy="417179"/>
            </a:xfrm>
            <a:custGeom>
              <a:avLst/>
              <a:gdLst/>
              <a:ahLst/>
              <a:cxnLst/>
              <a:rect l="l" t="t" r="r" b="b"/>
              <a:pathLst>
                <a:path w="544" h="1167" extrusionOk="0">
                  <a:moveTo>
                    <a:pt x="228" y="0"/>
                  </a:moveTo>
                  <a:cubicBezTo>
                    <a:pt x="200" y="0"/>
                    <a:pt x="172" y="2"/>
                    <a:pt x="145" y="8"/>
                  </a:cubicBezTo>
                  <a:cubicBezTo>
                    <a:pt x="0" y="26"/>
                    <a:pt x="0" y="62"/>
                    <a:pt x="0" y="189"/>
                  </a:cubicBezTo>
                  <a:lnTo>
                    <a:pt x="0" y="913"/>
                  </a:lnTo>
                  <a:cubicBezTo>
                    <a:pt x="0" y="986"/>
                    <a:pt x="0" y="1058"/>
                    <a:pt x="18" y="1094"/>
                  </a:cubicBezTo>
                  <a:cubicBezTo>
                    <a:pt x="18" y="1112"/>
                    <a:pt x="18" y="1112"/>
                    <a:pt x="54" y="1149"/>
                  </a:cubicBezTo>
                  <a:cubicBezTo>
                    <a:pt x="73" y="1149"/>
                    <a:pt x="73" y="1167"/>
                    <a:pt x="91" y="1167"/>
                  </a:cubicBezTo>
                  <a:lnTo>
                    <a:pt x="380" y="1167"/>
                  </a:lnTo>
                  <a:cubicBezTo>
                    <a:pt x="417" y="1167"/>
                    <a:pt x="435" y="1167"/>
                    <a:pt x="453" y="1149"/>
                  </a:cubicBezTo>
                  <a:cubicBezTo>
                    <a:pt x="525" y="1112"/>
                    <a:pt x="525" y="1022"/>
                    <a:pt x="525" y="986"/>
                  </a:cubicBezTo>
                  <a:cubicBezTo>
                    <a:pt x="543" y="714"/>
                    <a:pt x="543" y="442"/>
                    <a:pt x="525" y="171"/>
                  </a:cubicBezTo>
                  <a:cubicBezTo>
                    <a:pt x="525" y="116"/>
                    <a:pt x="525" y="98"/>
                    <a:pt x="507" y="80"/>
                  </a:cubicBezTo>
                  <a:cubicBezTo>
                    <a:pt x="471" y="62"/>
                    <a:pt x="453" y="62"/>
                    <a:pt x="435" y="26"/>
                  </a:cubicBezTo>
                  <a:cubicBezTo>
                    <a:pt x="371" y="13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4"/>
            <p:cNvSpPr/>
            <p:nvPr/>
          </p:nvSpPr>
          <p:spPr>
            <a:xfrm>
              <a:off x="1848783" y="2990424"/>
              <a:ext cx="6792" cy="343538"/>
            </a:xfrm>
            <a:custGeom>
              <a:avLst/>
              <a:gdLst/>
              <a:ahLst/>
              <a:cxnLst/>
              <a:rect l="l" t="t" r="r" b="b"/>
              <a:pathLst>
                <a:path w="19" h="961" fill="none" extrusionOk="0">
                  <a:moveTo>
                    <a:pt x="19" y="1"/>
                  </a:moveTo>
                  <a:cubicBezTo>
                    <a:pt x="0" y="327"/>
                    <a:pt x="0" y="671"/>
                    <a:pt x="0" y="961"/>
                  </a:cubicBezTo>
                </a:path>
              </a:pathLst>
            </a:custGeom>
            <a:noFill/>
            <a:ln w="272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4"/>
            <p:cNvSpPr/>
            <p:nvPr/>
          </p:nvSpPr>
          <p:spPr>
            <a:xfrm>
              <a:off x="1686845" y="3152361"/>
              <a:ext cx="324234" cy="13227"/>
            </a:xfrm>
            <a:custGeom>
              <a:avLst/>
              <a:gdLst/>
              <a:ahLst/>
              <a:cxnLst/>
              <a:rect l="l" t="t" r="r" b="b"/>
              <a:pathLst>
                <a:path w="907" h="37" fill="none" extrusionOk="0">
                  <a:moveTo>
                    <a:pt x="1" y="1"/>
                  </a:moveTo>
                  <a:cubicBezTo>
                    <a:pt x="290" y="37"/>
                    <a:pt x="635" y="1"/>
                    <a:pt x="906" y="1"/>
                  </a:cubicBezTo>
                </a:path>
              </a:pathLst>
            </a:custGeom>
            <a:noFill/>
            <a:ln w="272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4"/>
            <p:cNvSpPr/>
            <p:nvPr/>
          </p:nvSpPr>
          <p:spPr>
            <a:xfrm>
              <a:off x="1557438" y="3618513"/>
              <a:ext cx="544085" cy="969128"/>
            </a:xfrm>
            <a:custGeom>
              <a:avLst/>
              <a:gdLst/>
              <a:ahLst/>
              <a:cxnLst/>
              <a:rect l="l" t="t" r="r" b="b"/>
              <a:pathLst>
                <a:path w="1522" h="2711" extrusionOk="0">
                  <a:moveTo>
                    <a:pt x="435" y="1"/>
                  </a:moveTo>
                  <a:cubicBezTo>
                    <a:pt x="363" y="1"/>
                    <a:pt x="290" y="1"/>
                    <a:pt x="254" y="19"/>
                  </a:cubicBezTo>
                  <a:cubicBezTo>
                    <a:pt x="145" y="55"/>
                    <a:pt x="145" y="182"/>
                    <a:pt x="109" y="272"/>
                  </a:cubicBezTo>
                  <a:cubicBezTo>
                    <a:pt x="37" y="1051"/>
                    <a:pt x="19" y="1848"/>
                    <a:pt x="1" y="2663"/>
                  </a:cubicBezTo>
                  <a:cubicBezTo>
                    <a:pt x="236" y="2696"/>
                    <a:pt x="452" y="2710"/>
                    <a:pt x="667" y="2710"/>
                  </a:cubicBezTo>
                  <a:cubicBezTo>
                    <a:pt x="914" y="2710"/>
                    <a:pt x="1160" y="2692"/>
                    <a:pt x="1431" y="2663"/>
                  </a:cubicBezTo>
                  <a:cubicBezTo>
                    <a:pt x="1449" y="1830"/>
                    <a:pt x="1504" y="960"/>
                    <a:pt x="1522" y="127"/>
                  </a:cubicBezTo>
                  <a:cubicBezTo>
                    <a:pt x="1522" y="91"/>
                    <a:pt x="1522" y="37"/>
                    <a:pt x="1467" y="19"/>
                  </a:cubicBezTo>
                  <a:cubicBezTo>
                    <a:pt x="1449" y="1"/>
                    <a:pt x="1395" y="1"/>
                    <a:pt x="1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4"/>
            <p:cNvSpPr/>
            <p:nvPr/>
          </p:nvSpPr>
          <p:spPr>
            <a:xfrm>
              <a:off x="1628576" y="3689651"/>
              <a:ext cx="388938" cy="898705"/>
            </a:xfrm>
            <a:custGeom>
              <a:avLst/>
              <a:gdLst/>
              <a:ahLst/>
              <a:cxnLst/>
              <a:rect l="l" t="t" r="r" b="b"/>
              <a:pathLst>
                <a:path w="1088" h="2514" extrusionOk="0">
                  <a:moveTo>
                    <a:pt x="327" y="1"/>
                  </a:moveTo>
                  <a:cubicBezTo>
                    <a:pt x="272" y="1"/>
                    <a:pt x="236" y="1"/>
                    <a:pt x="182" y="19"/>
                  </a:cubicBezTo>
                  <a:cubicBezTo>
                    <a:pt x="109" y="73"/>
                    <a:pt x="91" y="164"/>
                    <a:pt x="91" y="254"/>
                  </a:cubicBezTo>
                  <a:cubicBezTo>
                    <a:pt x="55" y="997"/>
                    <a:pt x="19" y="1721"/>
                    <a:pt x="1" y="2464"/>
                  </a:cubicBezTo>
                  <a:cubicBezTo>
                    <a:pt x="182" y="2500"/>
                    <a:pt x="354" y="2513"/>
                    <a:pt x="524" y="2513"/>
                  </a:cubicBezTo>
                  <a:cubicBezTo>
                    <a:pt x="693" y="2513"/>
                    <a:pt x="861" y="2500"/>
                    <a:pt x="1033" y="2482"/>
                  </a:cubicBezTo>
                  <a:cubicBezTo>
                    <a:pt x="1051" y="1703"/>
                    <a:pt x="1069" y="924"/>
                    <a:pt x="1087" y="127"/>
                  </a:cubicBezTo>
                  <a:cubicBezTo>
                    <a:pt x="1087" y="91"/>
                    <a:pt x="1087" y="37"/>
                    <a:pt x="1069" y="19"/>
                  </a:cubicBezTo>
                  <a:cubicBezTo>
                    <a:pt x="1051" y="1"/>
                    <a:pt x="1033" y="1"/>
                    <a:pt x="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0" name="Google Shape;2440;p44"/>
          <p:cNvSpPr/>
          <p:nvPr/>
        </p:nvSpPr>
        <p:spPr>
          <a:xfrm>
            <a:off x="9920486" y="1419249"/>
            <a:ext cx="1486295" cy="1393532"/>
          </a:xfrm>
          <a:custGeom>
            <a:avLst/>
            <a:gdLst/>
            <a:ahLst/>
            <a:cxnLst/>
            <a:rect l="l" t="t" r="r" b="b"/>
            <a:pathLst>
              <a:path w="34865" h="32689" extrusionOk="0">
                <a:moveTo>
                  <a:pt x="18238" y="10229"/>
                </a:moveTo>
                <a:lnTo>
                  <a:pt x="18907" y="12630"/>
                </a:lnTo>
                <a:lnTo>
                  <a:pt x="17721" y="14150"/>
                </a:lnTo>
                <a:lnTo>
                  <a:pt x="16992" y="12357"/>
                </a:lnTo>
                <a:lnTo>
                  <a:pt x="18238" y="10229"/>
                </a:lnTo>
                <a:close/>
                <a:moveTo>
                  <a:pt x="13101" y="12691"/>
                </a:moveTo>
                <a:lnTo>
                  <a:pt x="14925" y="13177"/>
                </a:lnTo>
                <a:lnTo>
                  <a:pt x="15654" y="14971"/>
                </a:lnTo>
                <a:lnTo>
                  <a:pt x="14742" y="14849"/>
                </a:lnTo>
                <a:lnTo>
                  <a:pt x="13101" y="12691"/>
                </a:lnTo>
                <a:close/>
                <a:moveTo>
                  <a:pt x="22554" y="14028"/>
                </a:moveTo>
                <a:lnTo>
                  <a:pt x="20366" y="15670"/>
                </a:lnTo>
                <a:lnTo>
                  <a:pt x="19454" y="15548"/>
                </a:lnTo>
                <a:lnTo>
                  <a:pt x="20639" y="14028"/>
                </a:lnTo>
                <a:close/>
                <a:moveTo>
                  <a:pt x="14438" y="17038"/>
                </a:moveTo>
                <a:lnTo>
                  <a:pt x="15350" y="17129"/>
                </a:lnTo>
                <a:lnTo>
                  <a:pt x="14195" y="18649"/>
                </a:lnTo>
                <a:lnTo>
                  <a:pt x="12280" y="18649"/>
                </a:lnTo>
                <a:lnTo>
                  <a:pt x="14438" y="17038"/>
                </a:lnTo>
                <a:close/>
                <a:moveTo>
                  <a:pt x="19150" y="17706"/>
                </a:moveTo>
                <a:lnTo>
                  <a:pt x="20062" y="17828"/>
                </a:lnTo>
                <a:lnTo>
                  <a:pt x="21703" y="19986"/>
                </a:lnTo>
                <a:lnTo>
                  <a:pt x="19879" y="19500"/>
                </a:lnTo>
                <a:lnTo>
                  <a:pt x="19150" y="17706"/>
                </a:lnTo>
                <a:close/>
                <a:moveTo>
                  <a:pt x="17083" y="18557"/>
                </a:moveTo>
                <a:lnTo>
                  <a:pt x="17782" y="20320"/>
                </a:lnTo>
                <a:lnTo>
                  <a:pt x="16536" y="22448"/>
                </a:lnTo>
                <a:lnTo>
                  <a:pt x="15897" y="20077"/>
                </a:lnTo>
                <a:lnTo>
                  <a:pt x="17083" y="18557"/>
                </a:lnTo>
                <a:close/>
                <a:moveTo>
                  <a:pt x="11291" y="1"/>
                </a:moveTo>
                <a:cubicBezTo>
                  <a:pt x="11153" y="1"/>
                  <a:pt x="11014" y="26"/>
                  <a:pt x="10882" y="77"/>
                </a:cubicBezTo>
                <a:cubicBezTo>
                  <a:pt x="10305" y="320"/>
                  <a:pt x="10031" y="958"/>
                  <a:pt x="10274" y="1536"/>
                </a:cubicBezTo>
                <a:lnTo>
                  <a:pt x="11733" y="5183"/>
                </a:lnTo>
                <a:lnTo>
                  <a:pt x="9879" y="4363"/>
                </a:lnTo>
                <a:cubicBezTo>
                  <a:pt x="9745" y="4313"/>
                  <a:pt x="9608" y="4290"/>
                  <a:pt x="9473" y="4290"/>
                </a:cubicBezTo>
                <a:cubicBezTo>
                  <a:pt x="9028" y="4290"/>
                  <a:pt x="8614" y="4543"/>
                  <a:pt x="8450" y="4940"/>
                </a:cubicBezTo>
                <a:cubicBezTo>
                  <a:pt x="8207" y="5518"/>
                  <a:pt x="8481" y="6156"/>
                  <a:pt x="8998" y="6399"/>
                </a:cubicBezTo>
                <a:lnTo>
                  <a:pt x="12888" y="8010"/>
                </a:lnTo>
                <a:lnTo>
                  <a:pt x="13952" y="10655"/>
                </a:lnTo>
                <a:lnTo>
                  <a:pt x="10639" y="9773"/>
                </a:lnTo>
                <a:cubicBezTo>
                  <a:pt x="10545" y="9748"/>
                  <a:pt x="10449" y="9736"/>
                  <a:pt x="10355" y="9736"/>
                </a:cubicBezTo>
                <a:cubicBezTo>
                  <a:pt x="9993" y="9736"/>
                  <a:pt x="9647" y="9915"/>
                  <a:pt x="9454" y="10229"/>
                </a:cubicBezTo>
                <a:cubicBezTo>
                  <a:pt x="9210" y="10594"/>
                  <a:pt x="9210" y="11141"/>
                  <a:pt x="9514" y="11506"/>
                </a:cubicBezTo>
                <a:lnTo>
                  <a:pt x="11733" y="14484"/>
                </a:lnTo>
                <a:lnTo>
                  <a:pt x="8298" y="13998"/>
                </a:lnTo>
                <a:lnTo>
                  <a:pt x="5745" y="10655"/>
                </a:lnTo>
                <a:cubicBezTo>
                  <a:pt x="5512" y="10350"/>
                  <a:pt x="5184" y="10204"/>
                  <a:pt x="4860" y="10204"/>
                </a:cubicBezTo>
                <a:cubicBezTo>
                  <a:pt x="4635" y="10204"/>
                  <a:pt x="4412" y="10274"/>
                  <a:pt x="4225" y="10411"/>
                </a:cubicBezTo>
                <a:cubicBezTo>
                  <a:pt x="3739" y="10807"/>
                  <a:pt x="3648" y="11475"/>
                  <a:pt x="3982" y="11931"/>
                </a:cubicBezTo>
                <a:lnTo>
                  <a:pt x="5198" y="13542"/>
                </a:lnTo>
                <a:lnTo>
                  <a:pt x="1338" y="12995"/>
                </a:lnTo>
                <a:cubicBezTo>
                  <a:pt x="1297" y="12991"/>
                  <a:pt x="1256" y="12989"/>
                  <a:pt x="1215" y="12989"/>
                </a:cubicBezTo>
                <a:cubicBezTo>
                  <a:pt x="658" y="12989"/>
                  <a:pt x="177" y="13371"/>
                  <a:pt x="92" y="13937"/>
                </a:cubicBezTo>
                <a:cubicBezTo>
                  <a:pt x="0" y="14545"/>
                  <a:pt x="426" y="15092"/>
                  <a:pt x="1034" y="15214"/>
                </a:cubicBezTo>
                <a:lnTo>
                  <a:pt x="4894" y="15731"/>
                </a:lnTo>
                <a:lnTo>
                  <a:pt x="3314" y="16946"/>
                </a:lnTo>
                <a:cubicBezTo>
                  <a:pt x="2827" y="17342"/>
                  <a:pt x="2736" y="18010"/>
                  <a:pt x="3070" y="18466"/>
                </a:cubicBezTo>
                <a:cubicBezTo>
                  <a:pt x="3276" y="18754"/>
                  <a:pt x="3594" y="18903"/>
                  <a:pt x="3918" y="18903"/>
                </a:cubicBezTo>
                <a:cubicBezTo>
                  <a:pt x="4073" y="18903"/>
                  <a:pt x="4230" y="18869"/>
                  <a:pt x="4377" y="18801"/>
                </a:cubicBezTo>
                <a:cubicBezTo>
                  <a:pt x="4438" y="18770"/>
                  <a:pt x="4560" y="18740"/>
                  <a:pt x="4651" y="18649"/>
                </a:cubicBezTo>
                <a:lnTo>
                  <a:pt x="7995" y="16126"/>
                </a:lnTo>
                <a:lnTo>
                  <a:pt x="11429" y="16612"/>
                </a:lnTo>
                <a:lnTo>
                  <a:pt x="8481" y="18861"/>
                </a:lnTo>
                <a:cubicBezTo>
                  <a:pt x="8086" y="19105"/>
                  <a:pt x="7934" y="19621"/>
                  <a:pt x="8086" y="20077"/>
                </a:cubicBezTo>
                <a:cubicBezTo>
                  <a:pt x="8238" y="20533"/>
                  <a:pt x="8663" y="20837"/>
                  <a:pt x="9119" y="20837"/>
                </a:cubicBezTo>
                <a:lnTo>
                  <a:pt x="12554" y="20867"/>
                </a:lnTo>
                <a:lnTo>
                  <a:pt x="10791" y="23117"/>
                </a:lnTo>
                <a:lnTo>
                  <a:pt x="6627" y="23633"/>
                </a:lnTo>
                <a:cubicBezTo>
                  <a:pt x="6019" y="23725"/>
                  <a:pt x="5593" y="24241"/>
                  <a:pt x="5654" y="24849"/>
                </a:cubicBezTo>
                <a:cubicBezTo>
                  <a:pt x="5737" y="25402"/>
                  <a:pt x="6172" y="25804"/>
                  <a:pt x="6707" y="25804"/>
                </a:cubicBezTo>
                <a:cubicBezTo>
                  <a:pt x="6760" y="25804"/>
                  <a:pt x="6815" y="25800"/>
                  <a:pt x="6870" y="25792"/>
                </a:cubicBezTo>
                <a:lnTo>
                  <a:pt x="8846" y="25579"/>
                </a:lnTo>
                <a:lnTo>
                  <a:pt x="6414" y="28679"/>
                </a:lnTo>
                <a:cubicBezTo>
                  <a:pt x="6049" y="29196"/>
                  <a:pt x="6140" y="29865"/>
                  <a:pt x="6627" y="30199"/>
                </a:cubicBezTo>
                <a:cubicBezTo>
                  <a:pt x="6812" y="30365"/>
                  <a:pt x="7031" y="30442"/>
                  <a:pt x="7263" y="30442"/>
                </a:cubicBezTo>
                <a:cubicBezTo>
                  <a:pt x="7412" y="30442"/>
                  <a:pt x="7566" y="30410"/>
                  <a:pt x="7721" y="30351"/>
                </a:cubicBezTo>
                <a:cubicBezTo>
                  <a:pt x="7903" y="30290"/>
                  <a:pt x="8055" y="30169"/>
                  <a:pt x="8177" y="30017"/>
                </a:cubicBezTo>
                <a:lnTo>
                  <a:pt x="10609" y="26916"/>
                </a:lnTo>
                <a:lnTo>
                  <a:pt x="10821" y="28892"/>
                </a:lnTo>
                <a:cubicBezTo>
                  <a:pt x="10906" y="29459"/>
                  <a:pt x="11387" y="29840"/>
                  <a:pt x="11945" y="29840"/>
                </a:cubicBezTo>
                <a:cubicBezTo>
                  <a:pt x="11985" y="29840"/>
                  <a:pt x="12026" y="29838"/>
                  <a:pt x="12068" y="29834"/>
                </a:cubicBezTo>
                <a:cubicBezTo>
                  <a:pt x="12159" y="29834"/>
                  <a:pt x="12250" y="29804"/>
                  <a:pt x="12311" y="29743"/>
                </a:cubicBezTo>
                <a:cubicBezTo>
                  <a:pt x="12767" y="29561"/>
                  <a:pt x="13040" y="29105"/>
                  <a:pt x="13010" y="28618"/>
                </a:cubicBezTo>
                <a:lnTo>
                  <a:pt x="12463" y="24424"/>
                </a:lnTo>
                <a:lnTo>
                  <a:pt x="14226" y="22205"/>
                </a:lnTo>
                <a:lnTo>
                  <a:pt x="15107" y="25488"/>
                </a:lnTo>
                <a:cubicBezTo>
                  <a:pt x="15198" y="25913"/>
                  <a:pt x="15563" y="26217"/>
                  <a:pt x="16019" y="26308"/>
                </a:cubicBezTo>
                <a:cubicBezTo>
                  <a:pt x="16064" y="26315"/>
                  <a:pt x="16109" y="26319"/>
                  <a:pt x="16155" y="26319"/>
                </a:cubicBezTo>
                <a:cubicBezTo>
                  <a:pt x="16515" y="26319"/>
                  <a:pt x="16898" y="26112"/>
                  <a:pt x="17113" y="25761"/>
                </a:cubicBezTo>
                <a:lnTo>
                  <a:pt x="18846" y="22843"/>
                </a:lnTo>
                <a:lnTo>
                  <a:pt x="19910" y="25457"/>
                </a:lnTo>
                <a:lnTo>
                  <a:pt x="18299" y="29348"/>
                </a:lnTo>
                <a:cubicBezTo>
                  <a:pt x="18056" y="29895"/>
                  <a:pt x="18329" y="30564"/>
                  <a:pt x="18846" y="30776"/>
                </a:cubicBezTo>
                <a:cubicBezTo>
                  <a:pt x="18990" y="30837"/>
                  <a:pt x="19138" y="30866"/>
                  <a:pt x="19283" y="30866"/>
                </a:cubicBezTo>
                <a:cubicBezTo>
                  <a:pt x="19718" y="30866"/>
                  <a:pt x="20122" y="30609"/>
                  <a:pt x="20305" y="30199"/>
                </a:cubicBezTo>
                <a:lnTo>
                  <a:pt x="21095" y="28345"/>
                </a:lnTo>
                <a:lnTo>
                  <a:pt x="22584" y="31992"/>
                </a:lnTo>
                <a:cubicBezTo>
                  <a:pt x="22744" y="32427"/>
                  <a:pt x="23145" y="32689"/>
                  <a:pt x="23580" y="32689"/>
                </a:cubicBezTo>
                <a:cubicBezTo>
                  <a:pt x="23723" y="32689"/>
                  <a:pt x="23870" y="32660"/>
                  <a:pt x="24013" y="32600"/>
                </a:cubicBezTo>
                <a:cubicBezTo>
                  <a:pt x="24591" y="32387"/>
                  <a:pt x="24864" y="31719"/>
                  <a:pt x="24621" y="31141"/>
                </a:cubicBezTo>
                <a:lnTo>
                  <a:pt x="23162" y="27524"/>
                </a:lnTo>
                <a:lnTo>
                  <a:pt x="23162" y="27524"/>
                </a:lnTo>
                <a:lnTo>
                  <a:pt x="25016" y="28314"/>
                </a:lnTo>
                <a:cubicBezTo>
                  <a:pt x="25153" y="28375"/>
                  <a:pt x="25290" y="28406"/>
                  <a:pt x="25426" y="28406"/>
                </a:cubicBezTo>
                <a:cubicBezTo>
                  <a:pt x="25563" y="28406"/>
                  <a:pt x="25700" y="28375"/>
                  <a:pt x="25837" y="28314"/>
                </a:cubicBezTo>
                <a:cubicBezTo>
                  <a:pt x="26110" y="28193"/>
                  <a:pt x="26323" y="28010"/>
                  <a:pt x="26445" y="27706"/>
                </a:cubicBezTo>
                <a:cubicBezTo>
                  <a:pt x="26688" y="27129"/>
                  <a:pt x="26414" y="26491"/>
                  <a:pt x="25898" y="26247"/>
                </a:cubicBezTo>
                <a:lnTo>
                  <a:pt x="22007" y="24606"/>
                </a:lnTo>
                <a:lnTo>
                  <a:pt x="20943" y="21992"/>
                </a:lnTo>
                <a:lnTo>
                  <a:pt x="20943" y="21992"/>
                </a:lnTo>
                <a:lnTo>
                  <a:pt x="24256" y="22874"/>
                </a:lnTo>
                <a:cubicBezTo>
                  <a:pt x="24338" y="22897"/>
                  <a:pt x="24428" y="22907"/>
                  <a:pt x="24518" y="22907"/>
                </a:cubicBezTo>
                <a:cubicBezTo>
                  <a:pt x="24665" y="22907"/>
                  <a:pt x="24812" y="22881"/>
                  <a:pt x="24925" y="22843"/>
                </a:cubicBezTo>
                <a:cubicBezTo>
                  <a:pt x="25138" y="22752"/>
                  <a:pt x="25320" y="22600"/>
                  <a:pt x="25442" y="22418"/>
                </a:cubicBezTo>
                <a:cubicBezTo>
                  <a:pt x="25685" y="22022"/>
                  <a:pt x="25685" y="21506"/>
                  <a:pt x="25381" y="21111"/>
                </a:cubicBezTo>
                <a:lnTo>
                  <a:pt x="23162" y="18162"/>
                </a:lnTo>
                <a:lnTo>
                  <a:pt x="26597" y="18649"/>
                </a:lnTo>
                <a:lnTo>
                  <a:pt x="29150" y="21992"/>
                </a:lnTo>
                <a:cubicBezTo>
                  <a:pt x="29363" y="22290"/>
                  <a:pt x="29695" y="22439"/>
                  <a:pt x="30031" y="22439"/>
                </a:cubicBezTo>
                <a:cubicBezTo>
                  <a:pt x="30175" y="22439"/>
                  <a:pt x="30320" y="22412"/>
                  <a:pt x="30457" y="22357"/>
                </a:cubicBezTo>
                <a:cubicBezTo>
                  <a:pt x="30518" y="22296"/>
                  <a:pt x="30609" y="22266"/>
                  <a:pt x="30700" y="22205"/>
                </a:cubicBezTo>
                <a:cubicBezTo>
                  <a:pt x="31217" y="21810"/>
                  <a:pt x="31278" y="21111"/>
                  <a:pt x="30943" y="20685"/>
                </a:cubicBezTo>
                <a:lnTo>
                  <a:pt x="29727" y="19074"/>
                </a:lnTo>
                <a:lnTo>
                  <a:pt x="33588" y="19621"/>
                </a:lnTo>
                <a:cubicBezTo>
                  <a:pt x="33641" y="19629"/>
                  <a:pt x="33692" y="19633"/>
                  <a:pt x="33742" y="19633"/>
                </a:cubicBezTo>
                <a:cubicBezTo>
                  <a:pt x="33892" y="19633"/>
                  <a:pt x="34028" y="19598"/>
                  <a:pt x="34165" y="19530"/>
                </a:cubicBezTo>
                <a:cubicBezTo>
                  <a:pt x="34500" y="19378"/>
                  <a:pt x="34773" y="19074"/>
                  <a:pt x="34864" y="18649"/>
                </a:cubicBezTo>
                <a:cubicBezTo>
                  <a:pt x="34864" y="18162"/>
                  <a:pt x="34439" y="17585"/>
                  <a:pt x="33831" y="17524"/>
                </a:cubicBezTo>
                <a:lnTo>
                  <a:pt x="29940" y="16977"/>
                </a:lnTo>
                <a:lnTo>
                  <a:pt x="31551" y="15761"/>
                </a:lnTo>
                <a:cubicBezTo>
                  <a:pt x="32038" y="15396"/>
                  <a:pt x="32129" y="14697"/>
                  <a:pt x="31764" y="14241"/>
                </a:cubicBezTo>
                <a:cubicBezTo>
                  <a:pt x="31549" y="13955"/>
                  <a:pt x="31219" y="13806"/>
                  <a:pt x="30890" y="13806"/>
                </a:cubicBezTo>
                <a:cubicBezTo>
                  <a:pt x="30660" y="13806"/>
                  <a:pt x="30432" y="13878"/>
                  <a:pt x="30244" y="14028"/>
                </a:cubicBezTo>
                <a:lnTo>
                  <a:pt x="26901" y="16582"/>
                </a:lnTo>
                <a:lnTo>
                  <a:pt x="23466" y="16065"/>
                </a:lnTo>
                <a:lnTo>
                  <a:pt x="26414" y="13846"/>
                </a:lnTo>
                <a:cubicBezTo>
                  <a:pt x="26809" y="13573"/>
                  <a:pt x="26961" y="13086"/>
                  <a:pt x="26809" y="12630"/>
                </a:cubicBezTo>
                <a:cubicBezTo>
                  <a:pt x="26658" y="12144"/>
                  <a:pt x="26232" y="11870"/>
                  <a:pt x="25776" y="11870"/>
                </a:cubicBezTo>
                <a:lnTo>
                  <a:pt x="22341" y="11810"/>
                </a:lnTo>
                <a:lnTo>
                  <a:pt x="24104" y="9591"/>
                </a:lnTo>
                <a:lnTo>
                  <a:pt x="28268" y="9044"/>
                </a:lnTo>
                <a:cubicBezTo>
                  <a:pt x="28390" y="9044"/>
                  <a:pt x="28481" y="9013"/>
                  <a:pt x="28542" y="8952"/>
                </a:cubicBezTo>
                <a:cubicBezTo>
                  <a:pt x="28998" y="8770"/>
                  <a:pt x="29272" y="8314"/>
                  <a:pt x="29241" y="7828"/>
                </a:cubicBezTo>
                <a:cubicBezTo>
                  <a:pt x="29158" y="7275"/>
                  <a:pt x="28699" y="6873"/>
                  <a:pt x="28159" y="6873"/>
                </a:cubicBezTo>
                <a:cubicBezTo>
                  <a:pt x="28105" y="6873"/>
                  <a:pt x="28050" y="6877"/>
                  <a:pt x="27995" y="6885"/>
                </a:cubicBezTo>
                <a:lnTo>
                  <a:pt x="26019" y="7098"/>
                </a:lnTo>
                <a:lnTo>
                  <a:pt x="26019" y="7098"/>
                </a:lnTo>
                <a:lnTo>
                  <a:pt x="28451" y="3998"/>
                </a:lnTo>
                <a:cubicBezTo>
                  <a:pt x="28846" y="3481"/>
                  <a:pt x="28755" y="2812"/>
                  <a:pt x="28268" y="2478"/>
                </a:cubicBezTo>
                <a:cubicBezTo>
                  <a:pt x="28063" y="2311"/>
                  <a:pt x="27819" y="2231"/>
                  <a:pt x="27581" y="2231"/>
                </a:cubicBezTo>
                <a:cubicBezTo>
                  <a:pt x="27256" y="2231"/>
                  <a:pt x="26942" y="2380"/>
                  <a:pt x="26749" y="2661"/>
                </a:cubicBezTo>
                <a:lnTo>
                  <a:pt x="24317" y="5761"/>
                </a:lnTo>
                <a:lnTo>
                  <a:pt x="24043" y="3785"/>
                </a:lnTo>
                <a:cubicBezTo>
                  <a:pt x="23987" y="3219"/>
                  <a:pt x="23508" y="2837"/>
                  <a:pt x="22950" y="2837"/>
                </a:cubicBezTo>
                <a:cubicBezTo>
                  <a:pt x="22910" y="2837"/>
                  <a:pt x="22869" y="2839"/>
                  <a:pt x="22828" y="2843"/>
                </a:cubicBezTo>
                <a:cubicBezTo>
                  <a:pt x="22220" y="2934"/>
                  <a:pt x="21825" y="3451"/>
                  <a:pt x="21885" y="4059"/>
                </a:cubicBezTo>
                <a:lnTo>
                  <a:pt x="22433" y="8253"/>
                </a:lnTo>
                <a:lnTo>
                  <a:pt x="20670" y="10472"/>
                </a:lnTo>
                <a:lnTo>
                  <a:pt x="19788" y="7189"/>
                </a:lnTo>
                <a:cubicBezTo>
                  <a:pt x="19697" y="6764"/>
                  <a:pt x="19332" y="6430"/>
                  <a:pt x="18876" y="6369"/>
                </a:cubicBezTo>
                <a:cubicBezTo>
                  <a:pt x="18835" y="6362"/>
                  <a:pt x="18794" y="6359"/>
                  <a:pt x="18752" y="6359"/>
                </a:cubicBezTo>
                <a:cubicBezTo>
                  <a:pt x="18389" y="6359"/>
                  <a:pt x="18000" y="6589"/>
                  <a:pt x="17782" y="6916"/>
                </a:cubicBezTo>
                <a:lnTo>
                  <a:pt x="16049" y="9834"/>
                </a:lnTo>
                <a:lnTo>
                  <a:pt x="14986" y="7220"/>
                </a:lnTo>
                <a:lnTo>
                  <a:pt x="16597" y="3329"/>
                </a:lnTo>
                <a:cubicBezTo>
                  <a:pt x="16840" y="2782"/>
                  <a:pt x="16566" y="2113"/>
                  <a:pt x="16049" y="1901"/>
                </a:cubicBezTo>
                <a:cubicBezTo>
                  <a:pt x="15905" y="1840"/>
                  <a:pt x="15757" y="1811"/>
                  <a:pt x="15612" y="1811"/>
                </a:cubicBezTo>
                <a:cubicBezTo>
                  <a:pt x="15177" y="1811"/>
                  <a:pt x="14773" y="2068"/>
                  <a:pt x="14590" y="2478"/>
                </a:cubicBezTo>
                <a:lnTo>
                  <a:pt x="13800" y="4332"/>
                </a:lnTo>
                <a:lnTo>
                  <a:pt x="12311" y="685"/>
                </a:lnTo>
                <a:cubicBezTo>
                  <a:pt x="12149" y="247"/>
                  <a:pt x="11725" y="1"/>
                  <a:pt x="112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2333;p40"/>
          <p:cNvSpPr txBox="1">
            <a:spLocks/>
          </p:cNvSpPr>
          <p:nvPr/>
        </p:nvSpPr>
        <p:spPr>
          <a:xfrm>
            <a:off x="3238480" y="190477"/>
            <a:ext cx="8953520" cy="142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12D35"/>
              </a:buClr>
              <a:buSzPts val="3600"/>
              <a:defRPr/>
            </a:pPr>
            <a: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Терри Пратчетт</a:t>
            </a:r>
            <a:b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</a:br>
            <a:r>
              <a:rPr lang="ru-RU" sz="4267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«Господин Зима»</a:t>
            </a:r>
          </a:p>
        </p:txBody>
      </p:sp>
      <p:sp>
        <p:nvSpPr>
          <p:cNvPr id="35" name="Заголовок 14"/>
          <p:cNvSpPr>
            <a:spLocks noGrp="1"/>
          </p:cNvSpPr>
          <p:nvPr>
            <p:ph type="title"/>
          </p:nvPr>
        </p:nvSpPr>
        <p:spPr>
          <a:xfrm>
            <a:off x="3333731" y="1428736"/>
            <a:ext cx="8858269" cy="3238523"/>
          </a:xfrm>
        </p:spPr>
        <p:txBody>
          <a:bodyPr/>
          <a:lstStyle/>
          <a:p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Терри Пратчетт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 — английский писатель, автор цикла сатирического фэнтези 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«Плоский мир», 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который насчитывает 41 роман, 5 рассказов, 4 карты и атлас, 10 справочников. Цикл состоит из нескольких тематических блоков, где фигурируют неудачливый волшебник Ринсвинд и другие персонажи.</a:t>
            </a:r>
            <a:br>
              <a:rPr lang="ru-RU" sz="2400" dirty="0"/>
            </a:br>
            <a:endParaRPr lang="ru-RU" sz="2400" dirty="0">
              <a:latin typeface="Comic Sans MS" pitchFamily="66" charset="0"/>
            </a:endParaRPr>
          </a:p>
        </p:txBody>
      </p:sp>
      <p:sp>
        <p:nvSpPr>
          <p:cNvPr id="36" name="Google Shape;3109;p63"/>
          <p:cNvSpPr/>
          <p:nvPr/>
        </p:nvSpPr>
        <p:spPr>
          <a:xfrm>
            <a:off x="190459" y="4762510"/>
            <a:ext cx="5143536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Пратчетт, Терри. Господин Зима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Терри Пратчетт ;</a:t>
            </a:r>
            <a:r>
              <a:rPr lang="en-US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перевод с английского Н. Аллунан. – Москва : Эксмо, 2017. – 432 с. : ил. – (Терри Пратчетт. Плоский мир: ведьма Тиффани Болен). – Текст : непосредственный.</a:t>
            </a:r>
          </a:p>
        </p:txBody>
      </p:sp>
      <p:grpSp>
        <p:nvGrpSpPr>
          <p:cNvPr id="37" name="Google Shape;3139;p63"/>
          <p:cNvGrpSpPr/>
          <p:nvPr/>
        </p:nvGrpSpPr>
        <p:grpSpPr>
          <a:xfrm rot="20601570">
            <a:off x="51230" y="4550751"/>
            <a:ext cx="581545" cy="442837"/>
            <a:chOff x="2844975" y="1632800"/>
            <a:chExt cx="850724" cy="638351"/>
          </a:xfrm>
        </p:grpSpPr>
        <p:sp>
          <p:nvSpPr>
            <p:cNvPr id="38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Овал 40"/>
          <p:cNvSpPr/>
          <p:nvPr/>
        </p:nvSpPr>
        <p:spPr>
          <a:xfrm>
            <a:off x="4952992" y="5905493"/>
            <a:ext cx="1047757" cy="95250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ru-RU" sz="2133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12+</a:t>
            </a:r>
          </a:p>
        </p:txBody>
      </p:sp>
      <p:pic>
        <p:nvPicPr>
          <p:cNvPr id="10240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23481" t="9669" r="24032" b="10220"/>
          <a:stretch>
            <a:fillRect/>
          </a:stretch>
        </p:blipFill>
        <p:spPr bwMode="auto">
          <a:xfrm>
            <a:off x="285709" y="0"/>
            <a:ext cx="2933048" cy="4476757"/>
          </a:xfrm>
          <a:prstGeom prst="rect">
            <a:avLst/>
          </a:prstGeom>
          <a:noFill/>
        </p:spPr>
      </p:pic>
      <p:pic>
        <p:nvPicPr>
          <p:cNvPr id="102404" name="Picture 4" descr="Фото товара"/>
          <p:cNvPicPr>
            <a:picLocks noChangeAspect="1" noChangeArrowheads="1"/>
          </p:cNvPicPr>
          <p:nvPr/>
        </p:nvPicPr>
        <p:blipFill>
          <a:blip r:embed="rId4"/>
          <a:srcRect l="13818" t="6239" r="3276" b="1732"/>
          <a:stretch>
            <a:fillRect/>
          </a:stretch>
        </p:blipFill>
        <p:spPr bwMode="auto">
          <a:xfrm>
            <a:off x="6096001" y="4191005"/>
            <a:ext cx="1627319" cy="2666995"/>
          </a:xfrm>
          <a:prstGeom prst="rect">
            <a:avLst/>
          </a:prstGeom>
          <a:noFill/>
        </p:spPr>
      </p:pic>
      <p:sp>
        <p:nvSpPr>
          <p:cNvPr id="102406" name="AutoShape 6" descr="https://imo10.labirint.ru/books/585829/cover.jpg/242-0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408" name="Picture 8" descr="Фото товар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763" y="4191005"/>
            <a:ext cx="1760216" cy="2666995"/>
          </a:xfrm>
          <a:prstGeom prst="rect">
            <a:avLst/>
          </a:prstGeom>
          <a:noFill/>
        </p:spPr>
      </p:pic>
      <p:pic>
        <p:nvPicPr>
          <p:cNvPr id="102410" name="Picture 10" descr="Фото товар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10776" y="4191008"/>
            <a:ext cx="1762173" cy="2666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478E388-97DA-411A-AF03-86574D2B8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515" y="601884"/>
            <a:ext cx="9225139" cy="1898248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800000"/>
                </a:solidFill>
                <a:latin typeface="South Park Cyrillic" pitchFamily="2" charset="-52"/>
                <a:cs typeface="Times New Roman" panose="02020603050405020304" pitchFamily="18" charset="0"/>
              </a:rPr>
              <a:t>«Между вьюгой и чудом:</a:t>
            </a:r>
          </a:p>
          <a:p>
            <a:pPr algn="r"/>
            <a:r>
              <a:rPr lang="ru-RU" sz="3200" b="1" dirty="0">
                <a:solidFill>
                  <a:srgbClr val="800000"/>
                </a:solidFill>
                <a:latin typeface="South Park Cyrillic" pitchFamily="2" charset="-52"/>
                <a:cs typeface="Times New Roman" panose="02020603050405020304" pitchFamily="18" charset="0"/>
              </a:rPr>
              <a:t> Новый год сквозь призму</a:t>
            </a:r>
          </a:p>
          <a:p>
            <a:pPr algn="r"/>
            <a:r>
              <a:rPr lang="ru-RU" sz="3200" b="1" dirty="0">
                <a:solidFill>
                  <a:srgbClr val="800000"/>
                </a:solidFill>
                <a:latin typeface="South Park Cyrillic" pitchFamily="2" charset="-52"/>
                <a:cs typeface="Times New Roman" panose="02020603050405020304" pitchFamily="18" charset="0"/>
              </a:rPr>
              <a:t> русского фольклора»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725178-184C-4201-95A0-2608457CF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3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2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0" name="Google Shape;2450;p45"/>
          <p:cNvGrpSpPr/>
          <p:nvPr/>
        </p:nvGrpSpPr>
        <p:grpSpPr>
          <a:xfrm>
            <a:off x="9715526" y="190477"/>
            <a:ext cx="1047757" cy="958659"/>
            <a:chOff x="355000" y="822900"/>
            <a:chExt cx="442975" cy="442975"/>
          </a:xfrm>
        </p:grpSpPr>
        <p:sp>
          <p:nvSpPr>
            <p:cNvPr id="2451" name="Google Shape;2451;p45"/>
            <p:cNvSpPr/>
            <p:nvPr/>
          </p:nvSpPr>
          <p:spPr>
            <a:xfrm>
              <a:off x="355000" y="822900"/>
              <a:ext cx="442975" cy="442975"/>
            </a:xfrm>
            <a:custGeom>
              <a:avLst/>
              <a:gdLst/>
              <a:ahLst/>
              <a:cxnLst/>
              <a:rect l="l" t="t" r="r" b="b"/>
              <a:pathLst>
                <a:path w="17719" h="17719" extrusionOk="0">
                  <a:moveTo>
                    <a:pt x="8858" y="1880"/>
                  </a:moveTo>
                  <a:cubicBezTo>
                    <a:pt x="9105" y="1880"/>
                    <a:pt x="9304" y="2079"/>
                    <a:pt x="9304" y="2326"/>
                  </a:cubicBezTo>
                  <a:cubicBezTo>
                    <a:pt x="9304" y="2572"/>
                    <a:pt x="9105" y="2771"/>
                    <a:pt x="8858" y="2771"/>
                  </a:cubicBezTo>
                  <a:cubicBezTo>
                    <a:pt x="8612" y="2771"/>
                    <a:pt x="8413" y="2572"/>
                    <a:pt x="8413" y="2326"/>
                  </a:cubicBezTo>
                  <a:cubicBezTo>
                    <a:pt x="8413" y="2079"/>
                    <a:pt x="8612" y="1880"/>
                    <a:pt x="8858" y="1880"/>
                  </a:cubicBezTo>
                  <a:close/>
                  <a:moveTo>
                    <a:pt x="4240" y="3793"/>
                  </a:moveTo>
                  <a:cubicBezTo>
                    <a:pt x="4354" y="3793"/>
                    <a:pt x="4468" y="3837"/>
                    <a:pt x="4557" y="3926"/>
                  </a:cubicBezTo>
                  <a:cubicBezTo>
                    <a:pt x="4734" y="4097"/>
                    <a:pt x="4734" y="4385"/>
                    <a:pt x="4557" y="4557"/>
                  </a:cubicBezTo>
                  <a:cubicBezTo>
                    <a:pt x="4471" y="4644"/>
                    <a:pt x="4357" y="4688"/>
                    <a:pt x="4242" y="4688"/>
                  </a:cubicBezTo>
                  <a:cubicBezTo>
                    <a:pt x="4127" y="4688"/>
                    <a:pt x="4011" y="4644"/>
                    <a:pt x="3923" y="4557"/>
                  </a:cubicBezTo>
                  <a:cubicBezTo>
                    <a:pt x="3748" y="4382"/>
                    <a:pt x="3748" y="4100"/>
                    <a:pt x="3923" y="3926"/>
                  </a:cubicBezTo>
                  <a:cubicBezTo>
                    <a:pt x="4011" y="3837"/>
                    <a:pt x="4125" y="3793"/>
                    <a:pt x="4240" y="3793"/>
                  </a:cubicBezTo>
                  <a:close/>
                  <a:moveTo>
                    <a:pt x="13479" y="3793"/>
                  </a:moveTo>
                  <a:cubicBezTo>
                    <a:pt x="13593" y="3793"/>
                    <a:pt x="13707" y="3837"/>
                    <a:pt x="13794" y="3926"/>
                  </a:cubicBezTo>
                  <a:cubicBezTo>
                    <a:pt x="13971" y="4100"/>
                    <a:pt x="13971" y="4382"/>
                    <a:pt x="13794" y="4557"/>
                  </a:cubicBezTo>
                  <a:cubicBezTo>
                    <a:pt x="13708" y="4644"/>
                    <a:pt x="13593" y="4688"/>
                    <a:pt x="13478" y="4688"/>
                  </a:cubicBezTo>
                  <a:cubicBezTo>
                    <a:pt x="13363" y="4688"/>
                    <a:pt x="13248" y="4644"/>
                    <a:pt x="13163" y="4557"/>
                  </a:cubicBezTo>
                  <a:cubicBezTo>
                    <a:pt x="12985" y="4385"/>
                    <a:pt x="12985" y="4097"/>
                    <a:pt x="13163" y="3926"/>
                  </a:cubicBezTo>
                  <a:cubicBezTo>
                    <a:pt x="13251" y="3837"/>
                    <a:pt x="13365" y="3793"/>
                    <a:pt x="13479" y="3793"/>
                  </a:cubicBezTo>
                  <a:close/>
                  <a:moveTo>
                    <a:pt x="2328" y="8415"/>
                  </a:moveTo>
                  <a:cubicBezTo>
                    <a:pt x="2575" y="8415"/>
                    <a:pt x="2774" y="8618"/>
                    <a:pt x="2774" y="8861"/>
                  </a:cubicBezTo>
                  <a:cubicBezTo>
                    <a:pt x="2774" y="9107"/>
                    <a:pt x="2575" y="9310"/>
                    <a:pt x="2328" y="9310"/>
                  </a:cubicBezTo>
                  <a:cubicBezTo>
                    <a:pt x="2082" y="9310"/>
                    <a:pt x="1883" y="9107"/>
                    <a:pt x="1883" y="8861"/>
                  </a:cubicBezTo>
                  <a:cubicBezTo>
                    <a:pt x="1883" y="8618"/>
                    <a:pt x="2082" y="8415"/>
                    <a:pt x="2328" y="8415"/>
                  </a:cubicBezTo>
                  <a:close/>
                  <a:moveTo>
                    <a:pt x="15391" y="8415"/>
                  </a:moveTo>
                  <a:cubicBezTo>
                    <a:pt x="15637" y="8415"/>
                    <a:pt x="15837" y="8618"/>
                    <a:pt x="15837" y="8861"/>
                  </a:cubicBezTo>
                  <a:cubicBezTo>
                    <a:pt x="15837" y="9107"/>
                    <a:pt x="15640" y="9310"/>
                    <a:pt x="15391" y="9310"/>
                  </a:cubicBezTo>
                  <a:cubicBezTo>
                    <a:pt x="15145" y="9310"/>
                    <a:pt x="14945" y="9107"/>
                    <a:pt x="14945" y="8861"/>
                  </a:cubicBezTo>
                  <a:cubicBezTo>
                    <a:pt x="14945" y="8618"/>
                    <a:pt x="15145" y="8415"/>
                    <a:pt x="15391" y="8415"/>
                  </a:cubicBezTo>
                  <a:close/>
                  <a:moveTo>
                    <a:pt x="8858" y="7538"/>
                  </a:moveTo>
                  <a:cubicBezTo>
                    <a:pt x="9589" y="7538"/>
                    <a:pt x="10179" y="8133"/>
                    <a:pt x="10179" y="8858"/>
                  </a:cubicBezTo>
                  <a:cubicBezTo>
                    <a:pt x="10184" y="9567"/>
                    <a:pt x="9611" y="10181"/>
                    <a:pt x="8858" y="10181"/>
                  </a:cubicBezTo>
                  <a:cubicBezTo>
                    <a:pt x="8155" y="10181"/>
                    <a:pt x="7535" y="9620"/>
                    <a:pt x="7535" y="8858"/>
                  </a:cubicBezTo>
                  <a:cubicBezTo>
                    <a:pt x="7535" y="8128"/>
                    <a:pt x="8127" y="7538"/>
                    <a:pt x="8858" y="7538"/>
                  </a:cubicBezTo>
                  <a:close/>
                  <a:moveTo>
                    <a:pt x="4241" y="13030"/>
                  </a:moveTo>
                  <a:cubicBezTo>
                    <a:pt x="4356" y="13030"/>
                    <a:pt x="4471" y="13074"/>
                    <a:pt x="4557" y="13163"/>
                  </a:cubicBezTo>
                  <a:cubicBezTo>
                    <a:pt x="4734" y="13337"/>
                    <a:pt x="4734" y="13619"/>
                    <a:pt x="4557" y="13797"/>
                  </a:cubicBezTo>
                  <a:cubicBezTo>
                    <a:pt x="4468" y="13885"/>
                    <a:pt x="4354" y="13929"/>
                    <a:pt x="4240" y="13929"/>
                  </a:cubicBezTo>
                  <a:cubicBezTo>
                    <a:pt x="4125" y="13929"/>
                    <a:pt x="4011" y="13885"/>
                    <a:pt x="3923" y="13797"/>
                  </a:cubicBezTo>
                  <a:cubicBezTo>
                    <a:pt x="3748" y="13619"/>
                    <a:pt x="3748" y="13340"/>
                    <a:pt x="3923" y="13163"/>
                  </a:cubicBezTo>
                  <a:cubicBezTo>
                    <a:pt x="4010" y="13074"/>
                    <a:pt x="4125" y="13030"/>
                    <a:pt x="4241" y="13030"/>
                  </a:cubicBezTo>
                  <a:close/>
                  <a:moveTo>
                    <a:pt x="13477" y="13032"/>
                  </a:moveTo>
                  <a:cubicBezTo>
                    <a:pt x="13593" y="13032"/>
                    <a:pt x="13707" y="13076"/>
                    <a:pt x="13794" y="13163"/>
                  </a:cubicBezTo>
                  <a:cubicBezTo>
                    <a:pt x="13971" y="13340"/>
                    <a:pt x="13971" y="13619"/>
                    <a:pt x="13794" y="13797"/>
                  </a:cubicBezTo>
                  <a:cubicBezTo>
                    <a:pt x="13707" y="13885"/>
                    <a:pt x="13592" y="13929"/>
                    <a:pt x="13478" y="13929"/>
                  </a:cubicBezTo>
                  <a:cubicBezTo>
                    <a:pt x="13364" y="13929"/>
                    <a:pt x="13250" y="13885"/>
                    <a:pt x="13163" y="13797"/>
                  </a:cubicBezTo>
                  <a:cubicBezTo>
                    <a:pt x="12985" y="13619"/>
                    <a:pt x="12985" y="13337"/>
                    <a:pt x="13163" y="13163"/>
                  </a:cubicBezTo>
                  <a:cubicBezTo>
                    <a:pt x="13250" y="13075"/>
                    <a:pt x="13364" y="13032"/>
                    <a:pt x="13477" y="13032"/>
                  </a:cubicBezTo>
                  <a:close/>
                  <a:moveTo>
                    <a:pt x="8858" y="14945"/>
                  </a:moveTo>
                  <a:cubicBezTo>
                    <a:pt x="9105" y="14945"/>
                    <a:pt x="9304" y="15145"/>
                    <a:pt x="9304" y="15391"/>
                  </a:cubicBezTo>
                  <a:cubicBezTo>
                    <a:pt x="9307" y="15637"/>
                    <a:pt x="9107" y="15837"/>
                    <a:pt x="8858" y="15837"/>
                  </a:cubicBezTo>
                  <a:cubicBezTo>
                    <a:pt x="8612" y="15837"/>
                    <a:pt x="8413" y="15637"/>
                    <a:pt x="8413" y="15391"/>
                  </a:cubicBezTo>
                  <a:cubicBezTo>
                    <a:pt x="8413" y="15145"/>
                    <a:pt x="8612" y="14945"/>
                    <a:pt x="8858" y="14945"/>
                  </a:cubicBezTo>
                  <a:close/>
                  <a:moveTo>
                    <a:pt x="8861" y="0"/>
                  </a:moveTo>
                  <a:cubicBezTo>
                    <a:pt x="8568" y="0"/>
                    <a:pt x="8332" y="236"/>
                    <a:pt x="8332" y="529"/>
                  </a:cubicBezTo>
                  <a:lnTo>
                    <a:pt x="8332" y="917"/>
                  </a:lnTo>
                  <a:cubicBezTo>
                    <a:pt x="7759" y="1133"/>
                    <a:pt x="7355" y="1681"/>
                    <a:pt x="7355" y="2326"/>
                  </a:cubicBezTo>
                  <a:cubicBezTo>
                    <a:pt x="7355" y="2968"/>
                    <a:pt x="7759" y="3519"/>
                    <a:pt x="8332" y="3735"/>
                  </a:cubicBezTo>
                  <a:lnTo>
                    <a:pt x="8332" y="4560"/>
                  </a:lnTo>
                  <a:lnTo>
                    <a:pt x="8017" y="4560"/>
                  </a:lnTo>
                  <a:cubicBezTo>
                    <a:pt x="7726" y="4560"/>
                    <a:pt x="7488" y="4795"/>
                    <a:pt x="7488" y="5091"/>
                  </a:cubicBezTo>
                  <a:cubicBezTo>
                    <a:pt x="7488" y="5382"/>
                    <a:pt x="7723" y="5620"/>
                    <a:pt x="8017" y="5620"/>
                  </a:cubicBezTo>
                  <a:lnTo>
                    <a:pt x="8332" y="5620"/>
                  </a:lnTo>
                  <a:lnTo>
                    <a:pt x="8332" y="6539"/>
                  </a:lnTo>
                  <a:cubicBezTo>
                    <a:pt x="8064" y="6600"/>
                    <a:pt x="7815" y="6705"/>
                    <a:pt x="7593" y="6849"/>
                  </a:cubicBezTo>
                  <a:lnTo>
                    <a:pt x="6943" y="6198"/>
                  </a:lnTo>
                  <a:lnTo>
                    <a:pt x="7164" y="5977"/>
                  </a:lnTo>
                  <a:cubicBezTo>
                    <a:pt x="7372" y="5769"/>
                    <a:pt x="7372" y="5437"/>
                    <a:pt x="7164" y="5229"/>
                  </a:cubicBezTo>
                  <a:cubicBezTo>
                    <a:pt x="7060" y="5126"/>
                    <a:pt x="6925" y="5074"/>
                    <a:pt x="6790" y="5074"/>
                  </a:cubicBezTo>
                  <a:cubicBezTo>
                    <a:pt x="6655" y="5074"/>
                    <a:pt x="6521" y="5126"/>
                    <a:pt x="6417" y="5229"/>
                  </a:cubicBezTo>
                  <a:lnTo>
                    <a:pt x="6195" y="5451"/>
                  </a:lnTo>
                  <a:lnTo>
                    <a:pt x="5611" y="4864"/>
                  </a:lnTo>
                  <a:cubicBezTo>
                    <a:pt x="5863" y="4310"/>
                    <a:pt x="5761" y="3632"/>
                    <a:pt x="5307" y="3181"/>
                  </a:cubicBezTo>
                  <a:cubicBezTo>
                    <a:pt x="5010" y="2883"/>
                    <a:pt x="4622" y="2739"/>
                    <a:pt x="4239" y="2739"/>
                  </a:cubicBezTo>
                  <a:cubicBezTo>
                    <a:pt x="4025" y="2739"/>
                    <a:pt x="3812" y="2784"/>
                    <a:pt x="3618" y="2871"/>
                  </a:cubicBezTo>
                  <a:lnTo>
                    <a:pt x="3344" y="2600"/>
                  </a:lnTo>
                  <a:cubicBezTo>
                    <a:pt x="3240" y="2496"/>
                    <a:pt x="3105" y="2444"/>
                    <a:pt x="2970" y="2444"/>
                  </a:cubicBezTo>
                  <a:cubicBezTo>
                    <a:pt x="2836" y="2444"/>
                    <a:pt x="2701" y="2496"/>
                    <a:pt x="2597" y="2600"/>
                  </a:cubicBezTo>
                  <a:cubicBezTo>
                    <a:pt x="2389" y="2807"/>
                    <a:pt x="2389" y="3139"/>
                    <a:pt x="2597" y="3347"/>
                  </a:cubicBezTo>
                  <a:lnTo>
                    <a:pt x="2871" y="3618"/>
                  </a:lnTo>
                  <a:cubicBezTo>
                    <a:pt x="2624" y="4155"/>
                    <a:pt x="2707" y="4836"/>
                    <a:pt x="3178" y="5307"/>
                  </a:cubicBezTo>
                  <a:cubicBezTo>
                    <a:pt x="3472" y="5601"/>
                    <a:pt x="3857" y="5748"/>
                    <a:pt x="4241" y="5748"/>
                  </a:cubicBezTo>
                  <a:cubicBezTo>
                    <a:pt x="4454" y="5748"/>
                    <a:pt x="4667" y="5702"/>
                    <a:pt x="4864" y="5611"/>
                  </a:cubicBezTo>
                  <a:lnTo>
                    <a:pt x="5448" y="6198"/>
                  </a:lnTo>
                  <a:lnTo>
                    <a:pt x="5226" y="6420"/>
                  </a:lnTo>
                  <a:cubicBezTo>
                    <a:pt x="5019" y="6627"/>
                    <a:pt x="5019" y="6959"/>
                    <a:pt x="5226" y="7167"/>
                  </a:cubicBezTo>
                  <a:cubicBezTo>
                    <a:pt x="5330" y="7271"/>
                    <a:pt x="5465" y="7323"/>
                    <a:pt x="5600" y="7323"/>
                  </a:cubicBezTo>
                  <a:cubicBezTo>
                    <a:pt x="5735" y="7323"/>
                    <a:pt x="5870" y="7271"/>
                    <a:pt x="5974" y="7167"/>
                  </a:cubicBezTo>
                  <a:lnTo>
                    <a:pt x="6195" y="6946"/>
                  </a:lnTo>
                  <a:lnTo>
                    <a:pt x="6849" y="7593"/>
                  </a:lnTo>
                  <a:cubicBezTo>
                    <a:pt x="6705" y="7818"/>
                    <a:pt x="6602" y="8064"/>
                    <a:pt x="6539" y="8330"/>
                  </a:cubicBezTo>
                  <a:lnTo>
                    <a:pt x="5620" y="8330"/>
                  </a:lnTo>
                  <a:lnTo>
                    <a:pt x="5620" y="8014"/>
                  </a:lnTo>
                  <a:cubicBezTo>
                    <a:pt x="5620" y="7723"/>
                    <a:pt x="5384" y="7485"/>
                    <a:pt x="5091" y="7485"/>
                  </a:cubicBezTo>
                  <a:cubicBezTo>
                    <a:pt x="4800" y="7485"/>
                    <a:pt x="4559" y="7721"/>
                    <a:pt x="4559" y="8014"/>
                  </a:cubicBezTo>
                  <a:lnTo>
                    <a:pt x="4559" y="8330"/>
                  </a:lnTo>
                  <a:lnTo>
                    <a:pt x="3732" y="8330"/>
                  </a:lnTo>
                  <a:cubicBezTo>
                    <a:pt x="3519" y="7759"/>
                    <a:pt x="2968" y="7353"/>
                    <a:pt x="2326" y="7353"/>
                  </a:cubicBezTo>
                  <a:cubicBezTo>
                    <a:pt x="1681" y="7353"/>
                    <a:pt x="1130" y="7759"/>
                    <a:pt x="917" y="8330"/>
                  </a:cubicBezTo>
                  <a:lnTo>
                    <a:pt x="529" y="8330"/>
                  </a:lnTo>
                  <a:cubicBezTo>
                    <a:pt x="238" y="8330"/>
                    <a:pt x="0" y="8565"/>
                    <a:pt x="0" y="8858"/>
                  </a:cubicBezTo>
                  <a:cubicBezTo>
                    <a:pt x="0" y="9152"/>
                    <a:pt x="236" y="9387"/>
                    <a:pt x="529" y="9387"/>
                  </a:cubicBezTo>
                  <a:lnTo>
                    <a:pt x="917" y="9387"/>
                  </a:lnTo>
                  <a:cubicBezTo>
                    <a:pt x="1130" y="9960"/>
                    <a:pt x="1681" y="10364"/>
                    <a:pt x="2326" y="10364"/>
                  </a:cubicBezTo>
                  <a:cubicBezTo>
                    <a:pt x="2968" y="10364"/>
                    <a:pt x="3519" y="9960"/>
                    <a:pt x="3732" y="9387"/>
                  </a:cubicBezTo>
                  <a:lnTo>
                    <a:pt x="4565" y="9387"/>
                  </a:lnTo>
                  <a:lnTo>
                    <a:pt x="4565" y="9703"/>
                  </a:lnTo>
                  <a:cubicBezTo>
                    <a:pt x="4565" y="9993"/>
                    <a:pt x="4800" y="10231"/>
                    <a:pt x="5094" y="10231"/>
                  </a:cubicBezTo>
                  <a:cubicBezTo>
                    <a:pt x="5384" y="10231"/>
                    <a:pt x="5622" y="9996"/>
                    <a:pt x="5622" y="9703"/>
                  </a:cubicBezTo>
                  <a:lnTo>
                    <a:pt x="5622" y="9387"/>
                  </a:lnTo>
                  <a:lnTo>
                    <a:pt x="6544" y="9387"/>
                  </a:lnTo>
                  <a:cubicBezTo>
                    <a:pt x="6602" y="9656"/>
                    <a:pt x="6710" y="9905"/>
                    <a:pt x="6851" y="10126"/>
                  </a:cubicBezTo>
                  <a:lnTo>
                    <a:pt x="6198" y="10777"/>
                  </a:lnTo>
                  <a:lnTo>
                    <a:pt x="5977" y="10555"/>
                  </a:lnTo>
                  <a:cubicBezTo>
                    <a:pt x="5873" y="10451"/>
                    <a:pt x="5738" y="10399"/>
                    <a:pt x="5603" y="10399"/>
                  </a:cubicBezTo>
                  <a:cubicBezTo>
                    <a:pt x="5468" y="10399"/>
                    <a:pt x="5333" y="10451"/>
                    <a:pt x="5229" y="10555"/>
                  </a:cubicBezTo>
                  <a:cubicBezTo>
                    <a:pt x="5022" y="10763"/>
                    <a:pt x="5022" y="11095"/>
                    <a:pt x="5229" y="11303"/>
                  </a:cubicBezTo>
                  <a:lnTo>
                    <a:pt x="5448" y="11524"/>
                  </a:lnTo>
                  <a:lnTo>
                    <a:pt x="4864" y="12108"/>
                  </a:lnTo>
                  <a:cubicBezTo>
                    <a:pt x="4667" y="12018"/>
                    <a:pt x="4454" y="11974"/>
                    <a:pt x="4241" y="11974"/>
                  </a:cubicBezTo>
                  <a:cubicBezTo>
                    <a:pt x="3856" y="11974"/>
                    <a:pt x="3471" y="12120"/>
                    <a:pt x="3181" y="12413"/>
                  </a:cubicBezTo>
                  <a:cubicBezTo>
                    <a:pt x="2716" y="12875"/>
                    <a:pt x="2627" y="13559"/>
                    <a:pt x="2871" y="14101"/>
                  </a:cubicBezTo>
                  <a:lnTo>
                    <a:pt x="2600" y="14375"/>
                  </a:lnTo>
                  <a:cubicBezTo>
                    <a:pt x="2392" y="14583"/>
                    <a:pt x="2392" y="14915"/>
                    <a:pt x="2600" y="15123"/>
                  </a:cubicBezTo>
                  <a:cubicBezTo>
                    <a:pt x="2701" y="15224"/>
                    <a:pt x="2837" y="15276"/>
                    <a:pt x="2974" y="15276"/>
                  </a:cubicBezTo>
                  <a:cubicBezTo>
                    <a:pt x="3109" y="15276"/>
                    <a:pt x="3244" y="15226"/>
                    <a:pt x="3347" y="15123"/>
                  </a:cubicBezTo>
                  <a:lnTo>
                    <a:pt x="3618" y="14848"/>
                  </a:lnTo>
                  <a:cubicBezTo>
                    <a:pt x="3812" y="14937"/>
                    <a:pt x="4025" y="14982"/>
                    <a:pt x="4240" y="14982"/>
                  </a:cubicBezTo>
                  <a:cubicBezTo>
                    <a:pt x="4622" y="14982"/>
                    <a:pt x="5009" y="14839"/>
                    <a:pt x="5307" y="14541"/>
                  </a:cubicBezTo>
                  <a:cubicBezTo>
                    <a:pt x="5763" y="14087"/>
                    <a:pt x="5866" y="13409"/>
                    <a:pt x="5611" y="12855"/>
                  </a:cubicBezTo>
                  <a:lnTo>
                    <a:pt x="6198" y="12271"/>
                  </a:lnTo>
                  <a:lnTo>
                    <a:pt x="6417" y="12493"/>
                  </a:lnTo>
                  <a:cubicBezTo>
                    <a:pt x="6521" y="12597"/>
                    <a:pt x="6656" y="12649"/>
                    <a:pt x="6792" y="12649"/>
                  </a:cubicBezTo>
                  <a:cubicBezTo>
                    <a:pt x="6927" y="12649"/>
                    <a:pt x="7063" y="12597"/>
                    <a:pt x="7167" y="12493"/>
                  </a:cubicBezTo>
                  <a:cubicBezTo>
                    <a:pt x="7374" y="12285"/>
                    <a:pt x="7374" y="11953"/>
                    <a:pt x="7167" y="11745"/>
                  </a:cubicBezTo>
                  <a:lnTo>
                    <a:pt x="6945" y="11524"/>
                  </a:lnTo>
                  <a:lnTo>
                    <a:pt x="7596" y="10874"/>
                  </a:lnTo>
                  <a:cubicBezTo>
                    <a:pt x="7820" y="11015"/>
                    <a:pt x="8067" y="11117"/>
                    <a:pt x="8332" y="11181"/>
                  </a:cubicBezTo>
                  <a:lnTo>
                    <a:pt x="8332" y="12100"/>
                  </a:lnTo>
                  <a:lnTo>
                    <a:pt x="8017" y="12100"/>
                  </a:lnTo>
                  <a:cubicBezTo>
                    <a:pt x="7726" y="12100"/>
                    <a:pt x="7488" y="12335"/>
                    <a:pt x="7488" y="12631"/>
                  </a:cubicBezTo>
                  <a:cubicBezTo>
                    <a:pt x="7488" y="12922"/>
                    <a:pt x="7723" y="13160"/>
                    <a:pt x="8017" y="13160"/>
                  </a:cubicBezTo>
                  <a:lnTo>
                    <a:pt x="8332" y="13160"/>
                  </a:lnTo>
                  <a:lnTo>
                    <a:pt x="8332" y="13988"/>
                  </a:lnTo>
                  <a:cubicBezTo>
                    <a:pt x="7762" y="14201"/>
                    <a:pt x="7355" y="14752"/>
                    <a:pt x="7355" y="15394"/>
                  </a:cubicBezTo>
                  <a:cubicBezTo>
                    <a:pt x="7355" y="16039"/>
                    <a:pt x="7762" y="16590"/>
                    <a:pt x="8332" y="16803"/>
                  </a:cubicBezTo>
                  <a:lnTo>
                    <a:pt x="8332" y="17190"/>
                  </a:lnTo>
                  <a:cubicBezTo>
                    <a:pt x="8332" y="17481"/>
                    <a:pt x="8568" y="17719"/>
                    <a:pt x="8861" y="17719"/>
                  </a:cubicBezTo>
                  <a:cubicBezTo>
                    <a:pt x="9154" y="17719"/>
                    <a:pt x="9390" y="17484"/>
                    <a:pt x="9390" y="17190"/>
                  </a:cubicBezTo>
                  <a:lnTo>
                    <a:pt x="9390" y="16803"/>
                  </a:lnTo>
                  <a:cubicBezTo>
                    <a:pt x="9963" y="16590"/>
                    <a:pt x="10367" y="16039"/>
                    <a:pt x="10367" y="15394"/>
                  </a:cubicBezTo>
                  <a:cubicBezTo>
                    <a:pt x="10367" y="14752"/>
                    <a:pt x="9963" y="14201"/>
                    <a:pt x="9390" y="13988"/>
                  </a:cubicBezTo>
                  <a:lnTo>
                    <a:pt x="9390" y="13160"/>
                  </a:lnTo>
                  <a:lnTo>
                    <a:pt x="9705" y="13160"/>
                  </a:lnTo>
                  <a:cubicBezTo>
                    <a:pt x="9996" y="13160"/>
                    <a:pt x="10234" y="12925"/>
                    <a:pt x="10234" y="12631"/>
                  </a:cubicBezTo>
                  <a:cubicBezTo>
                    <a:pt x="10234" y="12341"/>
                    <a:pt x="9999" y="12100"/>
                    <a:pt x="9705" y="12100"/>
                  </a:cubicBezTo>
                  <a:lnTo>
                    <a:pt x="9390" y="12100"/>
                  </a:lnTo>
                  <a:lnTo>
                    <a:pt x="9390" y="11181"/>
                  </a:lnTo>
                  <a:cubicBezTo>
                    <a:pt x="9658" y="11123"/>
                    <a:pt x="9907" y="11015"/>
                    <a:pt x="10129" y="10874"/>
                  </a:cubicBezTo>
                  <a:lnTo>
                    <a:pt x="10779" y="11524"/>
                  </a:lnTo>
                  <a:lnTo>
                    <a:pt x="10558" y="11745"/>
                  </a:lnTo>
                  <a:cubicBezTo>
                    <a:pt x="10350" y="11953"/>
                    <a:pt x="10350" y="12285"/>
                    <a:pt x="10558" y="12493"/>
                  </a:cubicBezTo>
                  <a:cubicBezTo>
                    <a:pt x="10662" y="12597"/>
                    <a:pt x="10797" y="12649"/>
                    <a:pt x="10931" y="12649"/>
                  </a:cubicBezTo>
                  <a:cubicBezTo>
                    <a:pt x="11066" y="12649"/>
                    <a:pt x="11201" y="12597"/>
                    <a:pt x="11305" y="12493"/>
                  </a:cubicBezTo>
                  <a:lnTo>
                    <a:pt x="11527" y="12271"/>
                  </a:lnTo>
                  <a:lnTo>
                    <a:pt x="12111" y="12855"/>
                  </a:lnTo>
                  <a:cubicBezTo>
                    <a:pt x="12019" y="13052"/>
                    <a:pt x="11975" y="13268"/>
                    <a:pt x="11975" y="13478"/>
                  </a:cubicBezTo>
                  <a:cubicBezTo>
                    <a:pt x="11975" y="13863"/>
                    <a:pt x="12122" y="14251"/>
                    <a:pt x="12415" y="14541"/>
                  </a:cubicBezTo>
                  <a:cubicBezTo>
                    <a:pt x="12698" y="14824"/>
                    <a:pt x="13077" y="14979"/>
                    <a:pt x="13478" y="14979"/>
                  </a:cubicBezTo>
                  <a:cubicBezTo>
                    <a:pt x="13694" y="14979"/>
                    <a:pt x="13907" y="14934"/>
                    <a:pt x="14101" y="14846"/>
                  </a:cubicBezTo>
                  <a:lnTo>
                    <a:pt x="14372" y="15117"/>
                  </a:lnTo>
                  <a:cubicBezTo>
                    <a:pt x="14476" y="15220"/>
                    <a:pt x="14611" y="15272"/>
                    <a:pt x="14747" y="15272"/>
                  </a:cubicBezTo>
                  <a:cubicBezTo>
                    <a:pt x="14883" y="15272"/>
                    <a:pt x="15018" y="15220"/>
                    <a:pt x="15120" y="15117"/>
                  </a:cubicBezTo>
                  <a:cubicBezTo>
                    <a:pt x="15327" y="14909"/>
                    <a:pt x="15327" y="14577"/>
                    <a:pt x="15120" y="14370"/>
                  </a:cubicBezTo>
                  <a:lnTo>
                    <a:pt x="14848" y="14098"/>
                  </a:lnTo>
                  <a:cubicBezTo>
                    <a:pt x="15092" y="13561"/>
                    <a:pt x="15009" y="12880"/>
                    <a:pt x="14538" y="12410"/>
                  </a:cubicBezTo>
                  <a:cubicBezTo>
                    <a:pt x="14248" y="12116"/>
                    <a:pt x="13864" y="11969"/>
                    <a:pt x="13480" y="11969"/>
                  </a:cubicBezTo>
                  <a:cubicBezTo>
                    <a:pt x="13267" y="11969"/>
                    <a:pt x="13053" y="12014"/>
                    <a:pt x="12855" y="12105"/>
                  </a:cubicBezTo>
                  <a:lnTo>
                    <a:pt x="12268" y="11518"/>
                  </a:lnTo>
                  <a:lnTo>
                    <a:pt x="12490" y="11297"/>
                  </a:lnTo>
                  <a:cubicBezTo>
                    <a:pt x="12698" y="11089"/>
                    <a:pt x="12698" y="10757"/>
                    <a:pt x="12490" y="10550"/>
                  </a:cubicBezTo>
                  <a:cubicBezTo>
                    <a:pt x="12386" y="10446"/>
                    <a:pt x="12251" y="10394"/>
                    <a:pt x="12116" y="10394"/>
                  </a:cubicBezTo>
                  <a:cubicBezTo>
                    <a:pt x="11981" y="10394"/>
                    <a:pt x="11846" y="10446"/>
                    <a:pt x="11743" y="10550"/>
                  </a:cubicBezTo>
                  <a:lnTo>
                    <a:pt x="11521" y="10771"/>
                  </a:lnTo>
                  <a:lnTo>
                    <a:pt x="10871" y="10121"/>
                  </a:lnTo>
                  <a:cubicBezTo>
                    <a:pt x="10940" y="10010"/>
                    <a:pt x="11003" y="9894"/>
                    <a:pt x="11056" y="9769"/>
                  </a:cubicBezTo>
                  <a:cubicBezTo>
                    <a:pt x="11106" y="9644"/>
                    <a:pt x="11147" y="9517"/>
                    <a:pt x="11181" y="9384"/>
                  </a:cubicBezTo>
                  <a:lnTo>
                    <a:pt x="12100" y="9384"/>
                  </a:lnTo>
                  <a:lnTo>
                    <a:pt x="12100" y="9700"/>
                  </a:lnTo>
                  <a:cubicBezTo>
                    <a:pt x="12100" y="9990"/>
                    <a:pt x="12335" y="10229"/>
                    <a:pt x="12628" y="10229"/>
                  </a:cubicBezTo>
                  <a:cubicBezTo>
                    <a:pt x="12919" y="10229"/>
                    <a:pt x="13160" y="9993"/>
                    <a:pt x="13160" y="9700"/>
                  </a:cubicBezTo>
                  <a:lnTo>
                    <a:pt x="13160" y="9384"/>
                  </a:lnTo>
                  <a:lnTo>
                    <a:pt x="13985" y="9384"/>
                  </a:lnTo>
                  <a:cubicBezTo>
                    <a:pt x="14201" y="9955"/>
                    <a:pt x="14751" y="10361"/>
                    <a:pt x="15394" y="10361"/>
                  </a:cubicBezTo>
                  <a:cubicBezTo>
                    <a:pt x="16039" y="10361"/>
                    <a:pt x="16587" y="9955"/>
                    <a:pt x="16803" y="9384"/>
                  </a:cubicBezTo>
                  <a:lnTo>
                    <a:pt x="17190" y="9384"/>
                  </a:lnTo>
                  <a:cubicBezTo>
                    <a:pt x="17481" y="9384"/>
                    <a:pt x="17719" y="9149"/>
                    <a:pt x="17719" y="8856"/>
                  </a:cubicBezTo>
                  <a:cubicBezTo>
                    <a:pt x="17719" y="8562"/>
                    <a:pt x="17481" y="8332"/>
                    <a:pt x="17190" y="8332"/>
                  </a:cubicBezTo>
                  <a:lnTo>
                    <a:pt x="16803" y="8332"/>
                  </a:lnTo>
                  <a:cubicBezTo>
                    <a:pt x="16587" y="7762"/>
                    <a:pt x="16036" y="7358"/>
                    <a:pt x="15394" y="7358"/>
                  </a:cubicBezTo>
                  <a:cubicBezTo>
                    <a:pt x="14749" y="7358"/>
                    <a:pt x="14201" y="7762"/>
                    <a:pt x="13985" y="8332"/>
                  </a:cubicBezTo>
                  <a:lnTo>
                    <a:pt x="13157" y="8332"/>
                  </a:lnTo>
                  <a:lnTo>
                    <a:pt x="13157" y="8017"/>
                  </a:lnTo>
                  <a:cubicBezTo>
                    <a:pt x="13157" y="7726"/>
                    <a:pt x="12922" y="7488"/>
                    <a:pt x="12628" y="7488"/>
                  </a:cubicBezTo>
                  <a:cubicBezTo>
                    <a:pt x="12338" y="7488"/>
                    <a:pt x="12100" y="7723"/>
                    <a:pt x="12100" y="8017"/>
                  </a:cubicBezTo>
                  <a:lnTo>
                    <a:pt x="12100" y="8332"/>
                  </a:lnTo>
                  <a:lnTo>
                    <a:pt x="11178" y="8332"/>
                  </a:lnTo>
                  <a:cubicBezTo>
                    <a:pt x="11120" y="8067"/>
                    <a:pt x="11012" y="7818"/>
                    <a:pt x="10871" y="7596"/>
                  </a:cubicBezTo>
                  <a:lnTo>
                    <a:pt x="11521" y="6946"/>
                  </a:lnTo>
                  <a:lnTo>
                    <a:pt x="11743" y="7167"/>
                  </a:lnTo>
                  <a:cubicBezTo>
                    <a:pt x="11846" y="7271"/>
                    <a:pt x="11981" y="7323"/>
                    <a:pt x="12116" y="7323"/>
                  </a:cubicBezTo>
                  <a:cubicBezTo>
                    <a:pt x="12251" y="7323"/>
                    <a:pt x="12386" y="7271"/>
                    <a:pt x="12490" y="7167"/>
                  </a:cubicBezTo>
                  <a:cubicBezTo>
                    <a:pt x="12698" y="6959"/>
                    <a:pt x="12698" y="6627"/>
                    <a:pt x="12490" y="6420"/>
                  </a:cubicBezTo>
                  <a:lnTo>
                    <a:pt x="12268" y="6198"/>
                  </a:lnTo>
                  <a:lnTo>
                    <a:pt x="12853" y="5611"/>
                  </a:lnTo>
                  <a:cubicBezTo>
                    <a:pt x="13052" y="5703"/>
                    <a:pt x="13262" y="5747"/>
                    <a:pt x="13475" y="5747"/>
                  </a:cubicBezTo>
                  <a:cubicBezTo>
                    <a:pt x="13860" y="5747"/>
                    <a:pt x="14248" y="5603"/>
                    <a:pt x="14541" y="5307"/>
                  </a:cubicBezTo>
                  <a:cubicBezTo>
                    <a:pt x="15006" y="4845"/>
                    <a:pt x="15095" y="4164"/>
                    <a:pt x="14851" y="3618"/>
                  </a:cubicBezTo>
                  <a:lnTo>
                    <a:pt x="15122" y="3347"/>
                  </a:lnTo>
                  <a:cubicBezTo>
                    <a:pt x="15330" y="3139"/>
                    <a:pt x="15330" y="2807"/>
                    <a:pt x="15122" y="2600"/>
                  </a:cubicBezTo>
                  <a:cubicBezTo>
                    <a:pt x="15019" y="2496"/>
                    <a:pt x="14884" y="2444"/>
                    <a:pt x="14749" y="2444"/>
                  </a:cubicBezTo>
                  <a:cubicBezTo>
                    <a:pt x="14614" y="2444"/>
                    <a:pt x="14479" y="2496"/>
                    <a:pt x="14375" y="2600"/>
                  </a:cubicBezTo>
                  <a:lnTo>
                    <a:pt x="14104" y="2871"/>
                  </a:lnTo>
                  <a:cubicBezTo>
                    <a:pt x="13910" y="2783"/>
                    <a:pt x="13697" y="2738"/>
                    <a:pt x="13483" y="2738"/>
                  </a:cubicBezTo>
                  <a:cubicBezTo>
                    <a:pt x="13101" y="2738"/>
                    <a:pt x="12713" y="2881"/>
                    <a:pt x="12415" y="3181"/>
                  </a:cubicBezTo>
                  <a:cubicBezTo>
                    <a:pt x="11958" y="3632"/>
                    <a:pt x="11856" y="4310"/>
                    <a:pt x="12111" y="4864"/>
                  </a:cubicBezTo>
                  <a:lnTo>
                    <a:pt x="11527" y="5448"/>
                  </a:lnTo>
                  <a:lnTo>
                    <a:pt x="11305" y="5227"/>
                  </a:lnTo>
                  <a:cubicBezTo>
                    <a:pt x="11201" y="5123"/>
                    <a:pt x="11066" y="5071"/>
                    <a:pt x="10931" y="5071"/>
                  </a:cubicBezTo>
                  <a:cubicBezTo>
                    <a:pt x="10797" y="5071"/>
                    <a:pt x="10662" y="5123"/>
                    <a:pt x="10558" y="5227"/>
                  </a:cubicBezTo>
                  <a:cubicBezTo>
                    <a:pt x="10350" y="5434"/>
                    <a:pt x="10350" y="5766"/>
                    <a:pt x="10558" y="5974"/>
                  </a:cubicBezTo>
                  <a:lnTo>
                    <a:pt x="10779" y="6195"/>
                  </a:lnTo>
                  <a:lnTo>
                    <a:pt x="10126" y="6846"/>
                  </a:lnTo>
                  <a:cubicBezTo>
                    <a:pt x="9902" y="6702"/>
                    <a:pt x="9655" y="6600"/>
                    <a:pt x="9390" y="6536"/>
                  </a:cubicBezTo>
                  <a:lnTo>
                    <a:pt x="9390" y="5620"/>
                  </a:lnTo>
                  <a:lnTo>
                    <a:pt x="9705" y="5620"/>
                  </a:lnTo>
                  <a:cubicBezTo>
                    <a:pt x="9996" y="5620"/>
                    <a:pt x="10234" y="5384"/>
                    <a:pt x="10234" y="5091"/>
                  </a:cubicBezTo>
                  <a:cubicBezTo>
                    <a:pt x="10234" y="4800"/>
                    <a:pt x="9999" y="4560"/>
                    <a:pt x="9705" y="4560"/>
                  </a:cubicBezTo>
                  <a:lnTo>
                    <a:pt x="9390" y="4560"/>
                  </a:lnTo>
                  <a:lnTo>
                    <a:pt x="9390" y="3735"/>
                  </a:lnTo>
                  <a:cubicBezTo>
                    <a:pt x="9960" y="3519"/>
                    <a:pt x="10367" y="2968"/>
                    <a:pt x="10367" y="2326"/>
                  </a:cubicBezTo>
                  <a:cubicBezTo>
                    <a:pt x="10367" y="1681"/>
                    <a:pt x="9960" y="1133"/>
                    <a:pt x="9390" y="917"/>
                  </a:cubicBezTo>
                  <a:lnTo>
                    <a:pt x="9390" y="529"/>
                  </a:lnTo>
                  <a:cubicBezTo>
                    <a:pt x="9390" y="239"/>
                    <a:pt x="9154" y="0"/>
                    <a:pt x="8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5"/>
            <p:cNvSpPr/>
            <p:nvPr/>
          </p:nvSpPr>
          <p:spPr>
            <a:xfrm>
              <a:off x="576500" y="822900"/>
              <a:ext cx="221475" cy="442700"/>
            </a:xfrm>
            <a:custGeom>
              <a:avLst/>
              <a:gdLst/>
              <a:ahLst/>
              <a:cxnLst/>
              <a:rect l="l" t="t" r="r" b="b"/>
              <a:pathLst>
                <a:path w="8859" h="17708" extrusionOk="0">
                  <a:moveTo>
                    <a:pt x="4619" y="3793"/>
                  </a:moveTo>
                  <a:cubicBezTo>
                    <a:pt x="4733" y="3793"/>
                    <a:pt x="4847" y="3837"/>
                    <a:pt x="4934" y="3926"/>
                  </a:cubicBezTo>
                  <a:cubicBezTo>
                    <a:pt x="5111" y="4100"/>
                    <a:pt x="5111" y="4382"/>
                    <a:pt x="4934" y="4557"/>
                  </a:cubicBezTo>
                  <a:cubicBezTo>
                    <a:pt x="4848" y="4644"/>
                    <a:pt x="4733" y="4688"/>
                    <a:pt x="4618" y="4688"/>
                  </a:cubicBezTo>
                  <a:cubicBezTo>
                    <a:pt x="4503" y="4688"/>
                    <a:pt x="4388" y="4644"/>
                    <a:pt x="4303" y="4557"/>
                  </a:cubicBezTo>
                  <a:cubicBezTo>
                    <a:pt x="4125" y="4385"/>
                    <a:pt x="4125" y="4097"/>
                    <a:pt x="4303" y="3926"/>
                  </a:cubicBezTo>
                  <a:cubicBezTo>
                    <a:pt x="4391" y="3837"/>
                    <a:pt x="4505" y="3793"/>
                    <a:pt x="4619" y="3793"/>
                  </a:cubicBezTo>
                  <a:close/>
                  <a:moveTo>
                    <a:pt x="6531" y="8415"/>
                  </a:moveTo>
                  <a:cubicBezTo>
                    <a:pt x="6777" y="8415"/>
                    <a:pt x="6977" y="8618"/>
                    <a:pt x="6977" y="8861"/>
                  </a:cubicBezTo>
                  <a:cubicBezTo>
                    <a:pt x="6977" y="9107"/>
                    <a:pt x="6780" y="9310"/>
                    <a:pt x="6531" y="9310"/>
                  </a:cubicBezTo>
                  <a:cubicBezTo>
                    <a:pt x="6285" y="9310"/>
                    <a:pt x="6085" y="9107"/>
                    <a:pt x="6085" y="8861"/>
                  </a:cubicBezTo>
                  <a:cubicBezTo>
                    <a:pt x="6085" y="8618"/>
                    <a:pt x="6285" y="8415"/>
                    <a:pt x="6531" y="8415"/>
                  </a:cubicBezTo>
                  <a:close/>
                  <a:moveTo>
                    <a:pt x="4617" y="13032"/>
                  </a:moveTo>
                  <a:cubicBezTo>
                    <a:pt x="4733" y="13032"/>
                    <a:pt x="4847" y="13076"/>
                    <a:pt x="4934" y="13163"/>
                  </a:cubicBezTo>
                  <a:cubicBezTo>
                    <a:pt x="5111" y="13340"/>
                    <a:pt x="5111" y="13619"/>
                    <a:pt x="4934" y="13797"/>
                  </a:cubicBezTo>
                  <a:cubicBezTo>
                    <a:pt x="4847" y="13885"/>
                    <a:pt x="4732" y="13929"/>
                    <a:pt x="4618" y="13929"/>
                  </a:cubicBezTo>
                  <a:cubicBezTo>
                    <a:pt x="4504" y="13929"/>
                    <a:pt x="4390" y="13885"/>
                    <a:pt x="4303" y="13797"/>
                  </a:cubicBezTo>
                  <a:cubicBezTo>
                    <a:pt x="4125" y="13619"/>
                    <a:pt x="4125" y="13337"/>
                    <a:pt x="4303" y="13163"/>
                  </a:cubicBezTo>
                  <a:cubicBezTo>
                    <a:pt x="4390" y="13075"/>
                    <a:pt x="4504" y="13032"/>
                    <a:pt x="4617" y="13032"/>
                  </a:cubicBezTo>
                  <a:close/>
                  <a:moveTo>
                    <a:pt x="1" y="0"/>
                  </a:moveTo>
                  <a:lnTo>
                    <a:pt x="1" y="1880"/>
                  </a:lnTo>
                  <a:cubicBezTo>
                    <a:pt x="247" y="1880"/>
                    <a:pt x="447" y="2079"/>
                    <a:pt x="447" y="2326"/>
                  </a:cubicBezTo>
                  <a:cubicBezTo>
                    <a:pt x="447" y="2572"/>
                    <a:pt x="247" y="2771"/>
                    <a:pt x="1" y="2771"/>
                  </a:cubicBezTo>
                  <a:lnTo>
                    <a:pt x="1" y="7532"/>
                  </a:lnTo>
                  <a:cubicBezTo>
                    <a:pt x="732" y="7532"/>
                    <a:pt x="1321" y="8128"/>
                    <a:pt x="1321" y="8856"/>
                  </a:cubicBezTo>
                  <a:cubicBezTo>
                    <a:pt x="1321" y="9564"/>
                    <a:pt x="754" y="10176"/>
                    <a:pt x="1" y="10176"/>
                  </a:cubicBezTo>
                  <a:lnTo>
                    <a:pt x="1" y="14937"/>
                  </a:lnTo>
                  <a:cubicBezTo>
                    <a:pt x="247" y="14937"/>
                    <a:pt x="447" y="15139"/>
                    <a:pt x="447" y="15383"/>
                  </a:cubicBezTo>
                  <a:cubicBezTo>
                    <a:pt x="447" y="15629"/>
                    <a:pt x="247" y="15831"/>
                    <a:pt x="1" y="15831"/>
                  </a:cubicBezTo>
                  <a:lnTo>
                    <a:pt x="1" y="17708"/>
                  </a:lnTo>
                  <a:cubicBezTo>
                    <a:pt x="292" y="17708"/>
                    <a:pt x="530" y="17473"/>
                    <a:pt x="530" y="17179"/>
                  </a:cubicBezTo>
                  <a:lnTo>
                    <a:pt x="530" y="16792"/>
                  </a:lnTo>
                  <a:cubicBezTo>
                    <a:pt x="1100" y="16579"/>
                    <a:pt x="1507" y="16028"/>
                    <a:pt x="1507" y="15383"/>
                  </a:cubicBezTo>
                  <a:cubicBezTo>
                    <a:pt x="1507" y="14741"/>
                    <a:pt x="1100" y="14190"/>
                    <a:pt x="530" y="13977"/>
                  </a:cubicBezTo>
                  <a:lnTo>
                    <a:pt x="530" y="13149"/>
                  </a:lnTo>
                  <a:lnTo>
                    <a:pt x="845" y="13149"/>
                  </a:lnTo>
                  <a:cubicBezTo>
                    <a:pt x="1136" y="13149"/>
                    <a:pt x="1374" y="12914"/>
                    <a:pt x="1374" y="12620"/>
                  </a:cubicBezTo>
                  <a:cubicBezTo>
                    <a:pt x="1374" y="12330"/>
                    <a:pt x="1139" y="12089"/>
                    <a:pt x="845" y="12089"/>
                  </a:cubicBezTo>
                  <a:lnTo>
                    <a:pt x="530" y="12089"/>
                  </a:lnTo>
                  <a:lnTo>
                    <a:pt x="530" y="11170"/>
                  </a:lnTo>
                  <a:cubicBezTo>
                    <a:pt x="795" y="11112"/>
                    <a:pt x="1045" y="11004"/>
                    <a:pt x="1266" y="10862"/>
                  </a:cubicBezTo>
                  <a:lnTo>
                    <a:pt x="1919" y="11513"/>
                  </a:lnTo>
                  <a:lnTo>
                    <a:pt x="1698" y="11734"/>
                  </a:lnTo>
                  <a:cubicBezTo>
                    <a:pt x="1490" y="11942"/>
                    <a:pt x="1490" y="12274"/>
                    <a:pt x="1698" y="12482"/>
                  </a:cubicBezTo>
                  <a:cubicBezTo>
                    <a:pt x="1802" y="12586"/>
                    <a:pt x="1937" y="12637"/>
                    <a:pt x="2071" y="12637"/>
                  </a:cubicBezTo>
                  <a:cubicBezTo>
                    <a:pt x="2206" y="12637"/>
                    <a:pt x="2341" y="12586"/>
                    <a:pt x="2445" y="12482"/>
                  </a:cubicBezTo>
                  <a:lnTo>
                    <a:pt x="2667" y="12260"/>
                  </a:lnTo>
                  <a:lnTo>
                    <a:pt x="3251" y="12844"/>
                  </a:lnTo>
                  <a:cubicBezTo>
                    <a:pt x="3159" y="13041"/>
                    <a:pt x="3115" y="13257"/>
                    <a:pt x="3115" y="13467"/>
                  </a:cubicBezTo>
                  <a:cubicBezTo>
                    <a:pt x="3115" y="13852"/>
                    <a:pt x="3262" y="14240"/>
                    <a:pt x="3555" y="14530"/>
                  </a:cubicBezTo>
                  <a:cubicBezTo>
                    <a:pt x="3838" y="14812"/>
                    <a:pt x="4217" y="14968"/>
                    <a:pt x="4618" y="14968"/>
                  </a:cubicBezTo>
                  <a:cubicBezTo>
                    <a:pt x="4834" y="14968"/>
                    <a:pt x="5047" y="14923"/>
                    <a:pt x="5241" y="14835"/>
                  </a:cubicBezTo>
                  <a:lnTo>
                    <a:pt x="5512" y="15106"/>
                  </a:lnTo>
                  <a:cubicBezTo>
                    <a:pt x="5616" y="15209"/>
                    <a:pt x="5751" y="15261"/>
                    <a:pt x="5887" y="15261"/>
                  </a:cubicBezTo>
                  <a:cubicBezTo>
                    <a:pt x="6023" y="15261"/>
                    <a:pt x="6158" y="15209"/>
                    <a:pt x="6260" y="15106"/>
                  </a:cubicBezTo>
                  <a:cubicBezTo>
                    <a:pt x="6467" y="14898"/>
                    <a:pt x="6467" y="14566"/>
                    <a:pt x="6260" y="14359"/>
                  </a:cubicBezTo>
                  <a:lnTo>
                    <a:pt x="5988" y="14087"/>
                  </a:lnTo>
                  <a:cubicBezTo>
                    <a:pt x="6232" y="13550"/>
                    <a:pt x="6149" y="12869"/>
                    <a:pt x="5678" y="12399"/>
                  </a:cubicBezTo>
                  <a:cubicBezTo>
                    <a:pt x="5388" y="12105"/>
                    <a:pt x="5004" y="11958"/>
                    <a:pt x="4620" y="11958"/>
                  </a:cubicBezTo>
                  <a:cubicBezTo>
                    <a:pt x="4407" y="11958"/>
                    <a:pt x="4193" y="12003"/>
                    <a:pt x="3995" y="12094"/>
                  </a:cubicBezTo>
                  <a:lnTo>
                    <a:pt x="3408" y="11507"/>
                  </a:lnTo>
                  <a:lnTo>
                    <a:pt x="3630" y="11286"/>
                  </a:lnTo>
                  <a:cubicBezTo>
                    <a:pt x="3838" y="11078"/>
                    <a:pt x="3838" y="10746"/>
                    <a:pt x="3630" y="10539"/>
                  </a:cubicBezTo>
                  <a:cubicBezTo>
                    <a:pt x="3526" y="10435"/>
                    <a:pt x="3391" y="10383"/>
                    <a:pt x="3256" y="10383"/>
                  </a:cubicBezTo>
                  <a:cubicBezTo>
                    <a:pt x="3121" y="10383"/>
                    <a:pt x="2986" y="10435"/>
                    <a:pt x="2883" y="10539"/>
                  </a:cubicBezTo>
                  <a:lnTo>
                    <a:pt x="2661" y="10760"/>
                  </a:lnTo>
                  <a:lnTo>
                    <a:pt x="2011" y="10110"/>
                  </a:lnTo>
                  <a:cubicBezTo>
                    <a:pt x="2080" y="9999"/>
                    <a:pt x="2143" y="9883"/>
                    <a:pt x="2196" y="9758"/>
                  </a:cubicBezTo>
                  <a:cubicBezTo>
                    <a:pt x="2246" y="9633"/>
                    <a:pt x="2287" y="9506"/>
                    <a:pt x="2321" y="9373"/>
                  </a:cubicBezTo>
                  <a:lnTo>
                    <a:pt x="3240" y="9373"/>
                  </a:lnTo>
                  <a:lnTo>
                    <a:pt x="3240" y="9689"/>
                  </a:lnTo>
                  <a:cubicBezTo>
                    <a:pt x="3240" y="9979"/>
                    <a:pt x="3475" y="10217"/>
                    <a:pt x="3768" y="10217"/>
                  </a:cubicBezTo>
                  <a:cubicBezTo>
                    <a:pt x="4059" y="10217"/>
                    <a:pt x="4300" y="9982"/>
                    <a:pt x="4300" y="9689"/>
                  </a:cubicBezTo>
                  <a:lnTo>
                    <a:pt x="4300" y="9373"/>
                  </a:lnTo>
                  <a:lnTo>
                    <a:pt x="5125" y="9373"/>
                  </a:lnTo>
                  <a:cubicBezTo>
                    <a:pt x="5341" y="9943"/>
                    <a:pt x="5891" y="10350"/>
                    <a:pt x="6534" y="10350"/>
                  </a:cubicBezTo>
                  <a:cubicBezTo>
                    <a:pt x="7179" y="10350"/>
                    <a:pt x="7727" y="9943"/>
                    <a:pt x="7943" y="9373"/>
                  </a:cubicBezTo>
                  <a:lnTo>
                    <a:pt x="8330" y="9373"/>
                  </a:lnTo>
                  <a:cubicBezTo>
                    <a:pt x="8621" y="9373"/>
                    <a:pt x="8859" y="9138"/>
                    <a:pt x="8859" y="8845"/>
                  </a:cubicBezTo>
                  <a:cubicBezTo>
                    <a:pt x="8859" y="8551"/>
                    <a:pt x="8621" y="8332"/>
                    <a:pt x="8330" y="8332"/>
                  </a:cubicBezTo>
                  <a:lnTo>
                    <a:pt x="7943" y="8332"/>
                  </a:lnTo>
                  <a:cubicBezTo>
                    <a:pt x="7727" y="7762"/>
                    <a:pt x="7176" y="7358"/>
                    <a:pt x="6534" y="7358"/>
                  </a:cubicBezTo>
                  <a:cubicBezTo>
                    <a:pt x="5889" y="7358"/>
                    <a:pt x="5341" y="7762"/>
                    <a:pt x="5125" y="8332"/>
                  </a:cubicBezTo>
                  <a:lnTo>
                    <a:pt x="4297" y="8332"/>
                  </a:lnTo>
                  <a:lnTo>
                    <a:pt x="4297" y="8017"/>
                  </a:lnTo>
                  <a:cubicBezTo>
                    <a:pt x="4297" y="7726"/>
                    <a:pt x="4062" y="7488"/>
                    <a:pt x="3768" y="7488"/>
                  </a:cubicBezTo>
                  <a:cubicBezTo>
                    <a:pt x="3478" y="7488"/>
                    <a:pt x="3240" y="7723"/>
                    <a:pt x="3240" y="8017"/>
                  </a:cubicBezTo>
                  <a:lnTo>
                    <a:pt x="3240" y="8332"/>
                  </a:lnTo>
                  <a:lnTo>
                    <a:pt x="2318" y="8332"/>
                  </a:lnTo>
                  <a:cubicBezTo>
                    <a:pt x="2260" y="8067"/>
                    <a:pt x="2152" y="7818"/>
                    <a:pt x="2011" y="7596"/>
                  </a:cubicBezTo>
                  <a:lnTo>
                    <a:pt x="2661" y="6946"/>
                  </a:lnTo>
                  <a:lnTo>
                    <a:pt x="2883" y="7167"/>
                  </a:lnTo>
                  <a:cubicBezTo>
                    <a:pt x="2986" y="7271"/>
                    <a:pt x="3121" y="7323"/>
                    <a:pt x="3256" y="7323"/>
                  </a:cubicBezTo>
                  <a:cubicBezTo>
                    <a:pt x="3391" y="7323"/>
                    <a:pt x="3526" y="7271"/>
                    <a:pt x="3630" y="7167"/>
                  </a:cubicBezTo>
                  <a:cubicBezTo>
                    <a:pt x="3838" y="6959"/>
                    <a:pt x="3838" y="6627"/>
                    <a:pt x="3630" y="6420"/>
                  </a:cubicBezTo>
                  <a:lnTo>
                    <a:pt x="3408" y="6198"/>
                  </a:lnTo>
                  <a:lnTo>
                    <a:pt x="3993" y="5611"/>
                  </a:lnTo>
                  <a:cubicBezTo>
                    <a:pt x="4192" y="5703"/>
                    <a:pt x="4402" y="5747"/>
                    <a:pt x="4615" y="5747"/>
                  </a:cubicBezTo>
                  <a:cubicBezTo>
                    <a:pt x="5000" y="5747"/>
                    <a:pt x="5388" y="5603"/>
                    <a:pt x="5681" y="5307"/>
                  </a:cubicBezTo>
                  <a:cubicBezTo>
                    <a:pt x="6146" y="4845"/>
                    <a:pt x="6235" y="4164"/>
                    <a:pt x="5991" y="3618"/>
                  </a:cubicBezTo>
                  <a:lnTo>
                    <a:pt x="6262" y="3347"/>
                  </a:lnTo>
                  <a:cubicBezTo>
                    <a:pt x="6470" y="3139"/>
                    <a:pt x="6470" y="2807"/>
                    <a:pt x="6262" y="2600"/>
                  </a:cubicBezTo>
                  <a:cubicBezTo>
                    <a:pt x="6159" y="2496"/>
                    <a:pt x="6024" y="2444"/>
                    <a:pt x="5889" y="2444"/>
                  </a:cubicBezTo>
                  <a:cubicBezTo>
                    <a:pt x="5754" y="2444"/>
                    <a:pt x="5619" y="2496"/>
                    <a:pt x="5515" y="2600"/>
                  </a:cubicBezTo>
                  <a:lnTo>
                    <a:pt x="5244" y="2871"/>
                  </a:lnTo>
                  <a:cubicBezTo>
                    <a:pt x="5050" y="2783"/>
                    <a:pt x="4837" y="2738"/>
                    <a:pt x="4623" y="2738"/>
                  </a:cubicBezTo>
                  <a:cubicBezTo>
                    <a:pt x="4241" y="2738"/>
                    <a:pt x="3853" y="2881"/>
                    <a:pt x="3555" y="3181"/>
                  </a:cubicBezTo>
                  <a:cubicBezTo>
                    <a:pt x="3098" y="3632"/>
                    <a:pt x="2996" y="4310"/>
                    <a:pt x="3251" y="4864"/>
                  </a:cubicBezTo>
                  <a:lnTo>
                    <a:pt x="2667" y="5448"/>
                  </a:lnTo>
                  <a:lnTo>
                    <a:pt x="2445" y="5227"/>
                  </a:lnTo>
                  <a:cubicBezTo>
                    <a:pt x="2341" y="5123"/>
                    <a:pt x="2206" y="5071"/>
                    <a:pt x="2071" y="5071"/>
                  </a:cubicBezTo>
                  <a:cubicBezTo>
                    <a:pt x="1937" y="5071"/>
                    <a:pt x="1802" y="5123"/>
                    <a:pt x="1698" y="5227"/>
                  </a:cubicBezTo>
                  <a:cubicBezTo>
                    <a:pt x="1490" y="5434"/>
                    <a:pt x="1490" y="5766"/>
                    <a:pt x="1698" y="5974"/>
                  </a:cubicBezTo>
                  <a:lnTo>
                    <a:pt x="1919" y="6195"/>
                  </a:lnTo>
                  <a:lnTo>
                    <a:pt x="1266" y="6846"/>
                  </a:lnTo>
                  <a:cubicBezTo>
                    <a:pt x="1042" y="6702"/>
                    <a:pt x="795" y="6600"/>
                    <a:pt x="530" y="6536"/>
                  </a:cubicBezTo>
                  <a:lnTo>
                    <a:pt x="530" y="5620"/>
                  </a:lnTo>
                  <a:lnTo>
                    <a:pt x="845" y="5620"/>
                  </a:lnTo>
                  <a:cubicBezTo>
                    <a:pt x="1136" y="5620"/>
                    <a:pt x="1374" y="5384"/>
                    <a:pt x="1374" y="5091"/>
                  </a:cubicBezTo>
                  <a:cubicBezTo>
                    <a:pt x="1374" y="4800"/>
                    <a:pt x="1139" y="4560"/>
                    <a:pt x="845" y="4560"/>
                  </a:cubicBezTo>
                  <a:lnTo>
                    <a:pt x="530" y="4560"/>
                  </a:lnTo>
                  <a:lnTo>
                    <a:pt x="530" y="3735"/>
                  </a:lnTo>
                  <a:cubicBezTo>
                    <a:pt x="1100" y="3519"/>
                    <a:pt x="1507" y="2968"/>
                    <a:pt x="1507" y="2326"/>
                  </a:cubicBezTo>
                  <a:cubicBezTo>
                    <a:pt x="1507" y="1681"/>
                    <a:pt x="1100" y="1133"/>
                    <a:pt x="530" y="917"/>
                  </a:cubicBezTo>
                  <a:lnTo>
                    <a:pt x="530" y="529"/>
                  </a:lnTo>
                  <a:cubicBezTo>
                    <a:pt x="530" y="239"/>
                    <a:pt x="29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5"/>
            <p:cNvSpPr/>
            <p:nvPr/>
          </p:nvSpPr>
          <p:spPr>
            <a:xfrm>
              <a:off x="562325" y="1030225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5" y="1"/>
                  </a:moveTo>
                  <a:cubicBezTo>
                    <a:pt x="252" y="1"/>
                    <a:pt x="1" y="255"/>
                    <a:pt x="1" y="565"/>
                  </a:cubicBezTo>
                  <a:cubicBezTo>
                    <a:pt x="1" y="878"/>
                    <a:pt x="252" y="1130"/>
                    <a:pt x="565" y="1130"/>
                  </a:cubicBezTo>
                  <a:cubicBezTo>
                    <a:pt x="875" y="1130"/>
                    <a:pt x="1130" y="878"/>
                    <a:pt x="1130" y="565"/>
                  </a:cubicBezTo>
                  <a:cubicBezTo>
                    <a:pt x="1130" y="255"/>
                    <a:pt x="875" y="1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5"/>
            <p:cNvSpPr/>
            <p:nvPr/>
          </p:nvSpPr>
          <p:spPr>
            <a:xfrm>
              <a:off x="576450" y="1030225"/>
              <a:ext cx="14125" cy="28275"/>
            </a:xfrm>
            <a:custGeom>
              <a:avLst/>
              <a:gdLst/>
              <a:ahLst/>
              <a:cxnLst/>
              <a:rect l="l" t="t" r="r" b="b"/>
              <a:pathLst>
                <a:path w="565" h="1131" extrusionOk="0">
                  <a:moveTo>
                    <a:pt x="0" y="1"/>
                  </a:moveTo>
                  <a:lnTo>
                    <a:pt x="0" y="1130"/>
                  </a:lnTo>
                  <a:cubicBezTo>
                    <a:pt x="316" y="1130"/>
                    <a:pt x="565" y="878"/>
                    <a:pt x="565" y="565"/>
                  </a:cubicBezTo>
                  <a:cubicBezTo>
                    <a:pt x="565" y="255"/>
                    <a:pt x="31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5" name="Google Shape;2455;p45"/>
          <p:cNvGrpSpPr/>
          <p:nvPr/>
        </p:nvGrpSpPr>
        <p:grpSpPr>
          <a:xfrm>
            <a:off x="4000486" y="190478"/>
            <a:ext cx="1142521" cy="1149201"/>
            <a:chOff x="5596525" y="811600"/>
            <a:chExt cx="440425" cy="443000"/>
          </a:xfrm>
        </p:grpSpPr>
        <p:sp>
          <p:nvSpPr>
            <p:cNvPr id="2456" name="Google Shape;2456;p45"/>
            <p:cNvSpPr/>
            <p:nvPr/>
          </p:nvSpPr>
          <p:spPr>
            <a:xfrm>
              <a:off x="5660450" y="1154450"/>
              <a:ext cx="92625" cy="100025"/>
            </a:xfrm>
            <a:custGeom>
              <a:avLst/>
              <a:gdLst/>
              <a:ahLst/>
              <a:cxnLst/>
              <a:rect l="l" t="t" r="r" b="b"/>
              <a:pathLst>
                <a:path w="3705" h="4001" extrusionOk="0">
                  <a:moveTo>
                    <a:pt x="1853" y="0"/>
                  </a:moveTo>
                  <a:cubicBezTo>
                    <a:pt x="1554" y="0"/>
                    <a:pt x="1313" y="244"/>
                    <a:pt x="1313" y="540"/>
                  </a:cubicBezTo>
                  <a:lnTo>
                    <a:pt x="1313" y="1063"/>
                  </a:lnTo>
                  <a:lnTo>
                    <a:pt x="889" y="822"/>
                  </a:lnTo>
                  <a:cubicBezTo>
                    <a:pt x="804" y="773"/>
                    <a:pt x="710" y="749"/>
                    <a:pt x="618" y="749"/>
                  </a:cubicBezTo>
                  <a:cubicBezTo>
                    <a:pt x="432" y="749"/>
                    <a:pt x="250" y="845"/>
                    <a:pt x="150" y="1019"/>
                  </a:cubicBezTo>
                  <a:cubicBezTo>
                    <a:pt x="1" y="1279"/>
                    <a:pt x="87" y="1611"/>
                    <a:pt x="347" y="1758"/>
                  </a:cubicBezTo>
                  <a:lnTo>
                    <a:pt x="770" y="2002"/>
                  </a:lnTo>
                  <a:lnTo>
                    <a:pt x="347" y="2243"/>
                  </a:lnTo>
                  <a:cubicBezTo>
                    <a:pt x="87" y="2395"/>
                    <a:pt x="1" y="2724"/>
                    <a:pt x="150" y="2984"/>
                  </a:cubicBezTo>
                  <a:cubicBezTo>
                    <a:pt x="252" y="3158"/>
                    <a:pt x="433" y="3254"/>
                    <a:pt x="618" y="3254"/>
                  </a:cubicBezTo>
                  <a:cubicBezTo>
                    <a:pt x="710" y="3254"/>
                    <a:pt x="804" y="3231"/>
                    <a:pt x="889" y="3181"/>
                  </a:cubicBezTo>
                  <a:lnTo>
                    <a:pt x="1313" y="2940"/>
                  </a:lnTo>
                  <a:lnTo>
                    <a:pt x="1313" y="3460"/>
                  </a:lnTo>
                  <a:cubicBezTo>
                    <a:pt x="1313" y="3759"/>
                    <a:pt x="1554" y="4000"/>
                    <a:pt x="1853" y="4000"/>
                  </a:cubicBezTo>
                  <a:cubicBezTo>
                    <a:pt x="2149" y="4000"/>
                    <a:pt x="2392" y="3759"/>
                    <a:pt x="2392" y="3460"/>
                  </a:cubicBezTo>
                  <a:lnTo>
                    <a:pt x="2392" y="2940"/>
                  </a:lnTo>
                  <a:lnTo>
                    <a:pt x="2813" y="3181"/>
                  </a:lnTo>
                  <a:cubicBezTo>
                    <a:pt x="2899" y="3231"/>
                    <a:pt x="2994" y="3254"/>
                    <a:pt x="3087" y="3254"/>
                  </a:cubicBezTo>
                  <a:cubicBezTo>
                    <a:pt x="3274" y="3254"/>
                    <a:pt x="3455" y="3158"/>
                    <a:pt x="3555" y="2984"/>
                  </a:cubicBezTo>
                  <a:cubicBezTo>
                    <a:pt x="3704" y="2727"/>
                    <a:pt x="3613" y="2395"/>
                    <a:pt x="3358" y="2243"/>
                  </a:cubicBezTo>
                  <a:lnTo>
                    <a:pt x="2935" y="2002"/>
                  </a:lnTo>
                  <a:lnTo>
                    <a:pt x="3358" y="1758"/>
                  </a:lnTo>
                  <a:cubicBezTo>
                    <a:pt x="3616" y="1606"/>
                    <a:pt x="3704" y="1279"/>
                    <a:pt x="3555" y="1019"/>
                  </a:cubicBezTo>
                  <a:cubicBezTo>
                    <a:pt x="3453" y="845"/>
                    <a:pt x="3272" y="749"/>
                    <a:pt x="3086" y="749"/>
                  </a:cubicBezTo>
                  <a:cubicBezTo>
                    <a:pt x="2993" y="749"/>
                    <a:pt x="2899" y="773"/>
                    <a:pt x="2813" y="822"/>
                  </a:cubicBezTo>
                  <a:lnTo>
                    <a:pt x="2392" y="1063"/>
                  </a:lnTo>
                  <a:lnTo>
                    <a:pt x="2392" y="540"/>
                  </a:lnTo>
                  <a:cubicBezTo>
                    <a:pt x="2392" y="244"/>
                    <a:pt x="2149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5"/>
            <p:cNvSpPr/>
            <p:nvPr/>
          </p:nvSpPr>
          <p:spPr>
            <a:xfrm>
              <a:off x="5706750" y="1154450"/>
              <a:ext cx="46325" cy="100025"/>
            </a:xfrm>
            <a:custGeom>
              <a:avLst/>
              <a:gdLst/>
              <a:ahLst/>
              <a:cxnLst/>
              <a:rect l="l" t="t" r="r" b="b"/>
              <a:pathLst>
                <a:path w="1853" h="4001" extrusionOk="0">
                  <a:moveTo>
                    <a:pt x="1" y="0"/>
                  </a:moveTo>
                  <a:lnTo>
                    <a:pt x="1" y="4000"/>
                  </a:lnTo>
                  <a:cubicBezTo>
                    <a:pt x="297" y="4000"/>
                    <a:pt x="540" y="3759"/>
                    <a:pt x="540" y="3460"/>
                  </a:cubicBezTo>
                  <a:lnTo>
                    <a:pt x="540" y="2940"/>
                  </a:lnTo>
                  <a:lnTo>
                    <a:pt x="961" y="3181"/>
                  </a:lnTo>
                  <a:cubicBezTo>
                    <a:pt x="1047" y="3231"/>
                    <a:pt x="1142" y="3254"/>
                    <a:pt x="1235" y="3254"/>
                  </a:cubicBezTo>
                  <a:cubicBezTo>
                    <a:pt x="1422" y="3254"/>
                    <a:pt x="1603" y="3158"/>
                    <a:pt x="1703" y="2984"/>
                  </a:cubicBezTo>
                  <a:cubicBezTo>
                    <a:pt x="1852" y="2727"/>
                    <a:pt x="1761" y="2395"/>
                    <a:pt x="1506" y="2243"/>
                  </a:cubicBezTo>
                  <a:lnTo>
                    <a:pt x="1083" y="2002"/>
                  </a:lnTo>
                  <a:lnTo>
                    <a:pt x="1506" y="1758"/>
                  </a:lnTo>
                  <a:cubicBezTo>
                    <a:pt x="1764" y="1606"/>
                    <a:pt x="1852" y="1279"/>
                    <a:pt x="1703" y="1019"/>
                  </a:cubicBezTo>
                  <a:cubicBezTo>
                    <a:pt x="1601" y="845"/>
                    <a:pt x="1420" y="749"/>
                    <a:pt x="1234" y="749"/>
                  </a:cubicBezTo>
                  <a:cubicBezTo>
                    <a:pt x="1141" y="749"/>
                    <a:pt x="1047" y="773"/>
                    <a:pt x="961" y="822"/>
                  </a:cubicBezTo>
                  <a:lnTo>
                    <a:pt x="540" y="1063"/>
                  </a:lnTo>
                  <a:lnTo>
                    <a:pt x="540" y="540"/>
                  </a:lnTo>
                  <a:cubicBezTo>
                    <a:pt x="540" y="244"/>
                    <a:pt x="29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5"/>
            <p:cNvSpPr/>
            <p:nvPr/>
          </p:nvSpPr>
          <p:spPr>
            <a:xfrm>
              <a:off x="5873675" y="1154525"/>
              <a:ext cx="92675" cy="100075"/>
            </a:xfrm>
            <a:custGeom>
              <a:avLst/>
              <a:gdLst/>
              <a:ahLst/>
              <a:cxnLst/>
              <a:rect l="l" t="t" r="r" b="b"/>
              <a:pathLst>
                <a:path w="3707" h="4003" extrusionOk="0">
                  <a:moveTo>
                    <a:pt x="1852" y="0"/>
                  </a:moveTo>
                  <a:cubicBezTo>
                    <a:pt x="1553" y="0"/>
                    <a:pt x="1312" y="244"/>
                    <a:pt x="1312" y="540"/>
                  </a:cubicBezTo>
                  <a:lnTo>
                    <a:pt x="1312" y="1063"/>
                  </a:lnTo>
                  <a:lnTo>
                    <a:pt x="892" y="822"/>
                  </a:lnTo>
                  <a:cubicBezTo>
                    <a:pt x="805" y="773"/>
                    <a:pt x="711" y="749"/>
                    <a:pt x="619" y="749"/>
                  </a:cubicBezTo>
                  <a:cubicBezTo>
                    <a:pt x="432" y="749"/>
                    <a:pt x="251" y="845"/>
                    <a:pt x="150" y="1019"/>
                  </a:cubicBezTo>
                  <a:cubicBezTo>
                    <a:pt x="0" y="1279"/>
                    <a:pt x="89" y="1608"/>
                    <a:pt x="346" y="1758"/>
                  </a:cubicBezTo>
                  <a:lnTo>
                    <a:pt x="770" y="2001"/>
                  </a:lnTo>
                  <a:lnTo>
                    <a:pt x="346" y="2242"/>
                  </a:lnTo>
                  <a:cubicBezTo>
                    <a:pt x="89" y="2392"/>
                    <a:pt x="0" y="2724"/>
                    <a:pt x="150" y="2984"/>
                  </a:cubicBezTo>
                  <a:cubicBezTo>
                    <a:pt x="256" y="3168"/>
                    <a:pt x="464" y="3235"/>
                    <a:pt x="642" y="3235"/>
                  </a:cubicBezTo>
                  <a:cubicBezTo>
                    <a:pt x="743" y="3235"/>
                    <a:pt x="834" y="3214"/>
                    <a:pt x="892" y="3181"/>
                  </a:cubicBezTo>
                  <a:lnTo>
                    <a:pt x="1312" y="2940"/>
                  </a:lnTo>
                  <a:lnTo>
                    <a:pt x="1312" y="3463"/>
                  </a:lnTo>
                  <a:cubicBezTo>
                    <a:pt x="1312" y="3759"/>
                    <a:pt x="1553" y="4003"/>
                    <a:pt x="1852" y="4003"/>
                  </a:cubicBezTo>
                  <a:cubicBezTo>
                    <a:pt x="2151" y="4003"/>
                    <a:pt x="2392" y="3759"/>
                    <a:pt x="2392" y="3463"/>
                  </a:cubicBezTo>
                  <a:lnTo>
                    <a:pt x="2392" y="2940"/>
                  </a:lnTo>
                  <a:lnTo>
                    <a:pt x="2815" y="3181"/>
                  </a:lnTo>
                  <a:cubicBezTo>
                    <a:pt x="2900" y="3230"/>
                    <a:pt x="2993" y="3253"/>
                    <a:pt x="3086" y="3253"/>
                  </a:cubicBezTo>
                  <a:cubicBezTo>
                    <a:pt x="3271" y="3253"/>
                    <a:pt x="3453" y="3159"/>
                    <a:pt x="3554" y="2984"/>
                  </a:cubicBezTo>
                  <a:cubicBezTo>
                    <a:pt x="3707" y="2724"/>
                    <a:pt x="3618" y="2392"/>
                    <a:pt x="3358" y="2242"/>
                  </a:cubicBezTo>
                  <a:lnTo>
                    <a:pt x="2934" y="2001"/>
                  </a:lnTo>
                  <a:lnTo>
                    <a:pt x="3358" y="1758"/>
                  </a:lnTo>
                  <a:cubicBezTo>
                    <a:pt x="3618" y="1611"/>
                    <a:pt x="3704" y="1279"/>
                    <a:pt x="3554" y="1019"/>
                  </a:cubicBezTo>
                  <a:cubicBezTo>
                    <a:pt x="3455" y="845"/>
                    <a:pt x="3273" y="749"/>
                    <a:pt x="3087" y="749"/>
                  </a:cubicBezTo>
                  <a:cubicBezTo>
                    <a:pt x="2995" y="749"/>
                    <a:pt x="2901" y="773"/>
                    <a:pt x="2815" y="822"/>
                  </a:cubicBezTo>
                  <a:lnTo>
                    <a:pt x="2392" y="1063"/>
                  </a:lnTo>
                  <a:lnTo>
                    <a:pt x="2392" y="540"/>
                  </a:lnTo>
                  <a:cubicBezTo>
                    <a:pt x="2392" y="244"/>
                    <a:pt x="2151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5"/>
            <p:cNvSpPr/>
            <p:nvPr/>
          </p:nvSpPr>
          <p:spPr>
            <a:xfrm>
              <a:off x="5919975" y="1154525"/>
              <a:ext cx="46375" cy="100025"/>
            </a:xfrm>
            <a:custGeom>
              <a:avLst/>
              <a:gdLst/>
              <a:ahLst/>
              <a:cxnLst/>
              <a:rect l="l" t="t" r="r" b="b"/>
              <a:pathLst>
                <a:path w="1855" h="4001" extrusionOk="0">
                  <a:moveTo>
                    <a:pt x="0" y="0"/>
                  </a:moveTo>
                  <a:lnTo>
                    <a:pt x="0" y="4000"/>
                  </a:lnTo>
                  <a:cubicBezTo>
                    <a:pt x="299" y="4000"/>
                    <a:pt x="540" y="3759"/>
                    <a:pt x="540" y="3460"/>
                  </a:cubicBezTo>
                  <a:lnTo>
                    <a:pt x="540" y="2940"/>
                  </a:lnTo>
                  <a:lnTo>
                    <a:pt x="963" y="3181"/>
                  </a:lnTo>
                  <a:cubicBezTo>
                    <a:pt x="1048" y="3230"/>
                    <a:pt x="1141" y="3253"/>
                    <a:pt x="1234" y="3253"/>
                  </a:cubicBezTo>
                  <a:cubicBezTo>
                    <a:pt x="1419" y="3253"/>
                    <a:pt x="1601" y="3159"/>
                    <a:pt x="1702" y="2984"/>
                  </a:cubicBezTo>
                  <a:cubicBezTo>
                    <a:pt x="1855" y="2724"/>
                    <a:pt x="1766" y="2392"/>
                    <a:pt x="1506" y="2242"/>
                  </a:cubicBezTo>
                  <a:lnTo>
                    <a:pt x="1082" y="2001"/>
                  </a:lnTo>
                  <a:lnTo>
                    <a:pt x="1506" y="1758"/>
                  </a:lnTo>
                  <a:cubicBezTo>
                    <a:pt x="1766" y="1611"/>
                    <a:pt x="1852" y="1279"/>
                    <a:pt x="1702" y="1019"/>
                  </a:cubicBezTo>
                  <a:cubicBezTo>
                    <a:pt x="1603" y="845"/>
                    <a:pt x="1421" y="749"/>
                    <a:pt x="1235" y="749"/>
                  </a:cubicBezTo>
                  <a:cubicBezTo>
                    <a:pt x="1143" y="749"/>
                    <a:pt x="1049" y="773"/>
                    <a:pt x="963" y="822"/>
                  </a:cubicBezTo>
                  <a:lnTo>
                    <a:pt x="540" y="1063"/>
                  </a:lnTo>
                  <a:lnTo>
                    <a:pt x="540" y="540"/>
                  </a:lnTo>
                  <a:cubicBezTo>
                    <a:pt x="540" y="244"/>
                    <a:pt x="29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5"/>
            <p:cNvSpPr/>
            <p:nvPr/>
          </p:nvSpPr>
          <p:spPr>
            <a:xfrm>
              <a:off x="5770500" y="1061375"/>
              <a:ext cx="92600" cy="100025"/>
            </a:xfrm>
            <a:custGeom>
              <a:avLst/>
              <a:gdLst/>
              <a:ahLst/>
              <a:cxnLst/>
              <a:rect l="l" t="t" r="r" b="b"/>
              <a:pathLst>
                <a:path w="3704" h="4001" extrusionOk="0">
                  <a:moveTo>
                    <a:pt x="1852" y="0"/>
                  </a:moveTo>
                  <a:cubicBezTo>
                    <a:pt x="1553" y="0"/>
                    <a:pt x="1312" y="244"/>
                    <a:pt x="1312" y="540"/>
                  </a:cubicBezTo>
                  <a:lnTo>
                    <a:pt x="1312" y="1063"/>
                  </a:lnTo>
                  <a:lnTo>
                    <a:pt x="889" y="822"/>
                  </a:lnTo>
                  <a:cubicBezTo>
                    <a:pt x="803" y="772"/>
                    <a:pt x="709" y="748"/>
                    <a:pt x="617" y="748"/>
                  </a:cubicBezTo>
                  <a:cubicBezTo>
                    <a:pt x="431" y="748"/>
                    <a:pt x="249" y="845"/>
                    <a:pt x="149" y="1019"/>
                  </a:cubicBezTo>
                  <a:cubicBezTo>
                    <a:pt x="0" y="1279"/>
                    <a:pt x="86" y="1609"/>
                    <a:pt x="346" y="1758"/>
                  </a:cubicBezTo>
                  <a:lnTo>
                    <a:pt x="770" y="2002"/>
                  </a:lnTo>
                  <a:lnTo>
                    <a:pt x="346" y="2242"/>
                  </a:lnTo>
                  <a:cubicBezTo>
                    <a:pt x="86" y="2395"/>
                    <a:pt x="0" y="2724"/>
                    <a:pt x="149" y="2984"/>
                  </a:cubicBezTo>
                  <a:cubicBezTo>
                    <a:pt x="252" y="3157"/>
                    <a:pt x="433" y="3254"/>
                    <a:pt x="619" y="3254"/>
                  </a:cubicBezTo>
                  <a:cubicBezTo>
                    <a:pt x="711" y="3254"/>
                    <a:pt x="804" y="3230"/>
                    <a:pt x="889" y="3181"/>
                  </a:cubicBezTo>
                  <a:lnTo>
                    <a:pt x="1312" y="2937"/>
                  </a:lnTo>
                  <a:lnTo>
                    <a:pt x="1312" y="3460"/>
                  </a:lnTo>
                  <a:cubicBezTo>
                    <a:pt x="1312" y="3759"/>
                    <a:pt x="1553" y="4000"/>
                    <a:pt x="1852" y="4000"/>
                  </a:cubicBezTo>
                  <a:cubicBezTo>
                    <a:pt x="2148" y="4000"/>
                    <a:pt x="2392" y="3759"/>
                    <a:pt x="2392" y="3460"/>
                  </a:cubicBezTo>
                  <a:lnTo>
                    <a:pt x="2392" y="2940"/>
                  </a:lnTo>
                  <a:lnTo>
                    <a:pt x="2812" y="3181"/>
                  </a:lnTo>
                  <a:cubicBezTo>
                    <a:pt x="2899" y="3230"/>
                    <a:pt x="2993" y="3254"/>
                    <a:pt x="3086" y="3254"/>
                  </a:cubicBezTo>
                  <a:cubicBezTo>
                    <a:pt x="3273" y="3254"/>
                    <a:pt x="3454" y="3158"/>
                    <a:pt x="3554" y="2984"/>
                  </a:cubicBezTo>
                  <a:cubicBezTo>
                    <a:pt x="3704" y="2724"/>
                    <a:pt x="3615" y="2395"/>
                    <a:pt x="3358" y="2242"/>
                  </a:cubicBezTo>
                  <a:lnTo>
                    <a:pt x="2934" y="2002"/>
                  </a:lnTo>
                  <a:lnTo>
                    <a:pt x="3358" y="1758"/>
                  </a:lnTo>
                  <a:cubicBezTo>
                    <a:pt x="3615" y="1606"/>
                    <a:pt x="3704" y="1279"/>
                    <a:pt x="3554" y="1019"/>
                  </a:cubicBezTo>
                  <a:cubicBezTo>
                    <a:pt x="3453" y="845"/>
                    <a:pt x="3272" y="749"/>
                    <a:pt x="3085" y="749"/>
                  </a:cubicBezTo>
                  <a:cubicBezTo>
                    <a:pt x="2993" y="749"/>
                    <a:pt x="2899" y="773"/>
                    <a:pt x="2812" y="822"/>
                  </a:cubicBezTo>
                  <a:lnTo>
                    <a:pt x="2392" y="1063"/>
                  </a:lnTo>
                  <a:lnTo>
                    <a:pt x="2392" y="540"/>
                  </a:lnTo>
                  <a:cubicBezTo>
                    <a:pt x="2392" y="244"/>
                    <a:pt x="2148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5"/>
            <p:cNvSpPr/>
            <p:nvPr/>
          </p:nvSpPr>
          <p:spPr>
            <a:xfrm>
              <a:off x="5816775" y="1061375"/>
              <a:ext cx="46325" cy="100025"/>
            </a:xfrm>
            <a:custGeom>
              <a:avLst/>
              <a:gdLst/>
              <a:ahLst/>
              <a:cxnLst/>
              <a:rect l="l" t="t" r="r" b="b"/>
              <a:pathLst>
                <a:path w="1853" h="4001" extrusionOk="0">
                  <a:moveTo>
                    <a:pt x="1" y="0"/>
                  </a:moveTo>
                  <a:lnTo>
                    <a:pt x="1" y="4000"/>
                  </a:lnTo>
                  <a:cubicBezTo>
                    <a:pt x="297" y="4000"/>
                    <a:pt x="541" y="3759"/>
                    <a:pt x="541" y="3460"/>
                  </a:cubicBezTo>
                  <a:lnTo>
                    <a:pt x="541" y="2940"/>
                  </a:lnTo>
                  <a:lnTo>
                    <a:pt x="961" y="3181"/>
                  </a:lnTo>
                  <a:cubicBezTo>
                    <a:pt x="1048" y="3230"/>
                    <a:pt x="1142" y="3254"/>
                    <a:pt x="1235" y="3254"/>
                  </a:cubicBezTo>
                  <a:cubicBezTo>
                    <a:pt x="1422" y="3254"/>
                    <a:pt x="1603" y="3158"/>
                    <a:pt x="1703" y="2984"/>
                  </a:cubicBezTo>
                  <a:cubicBezTo>
                    <a:pt x="1853" y="2724"/>
                    <a:pt x="1764" y="2395"/>
                    <a:pt x="1507" y="2242"/>
                  </a:cubicBezTo>
                  <a:lnTo>
                    <a:pt x="1083" y="2002"/>
                  </a:lnTo>
                  <a:lnTo>
                    <a:pt x="1507" y="1758"/>
                  </a:lnTo>
                  <a:cubicBezTo>
                    <a:pt x="1764" y="1606"/>
                    <a:pt x="1853" y="1279"/>
                    <a:pt x="1703" y="1019"/>
                  </a:cubicBezTo>
                  <a:cubicBezTo>
                    <a:pt x="1602" y="845"/>
                    <a:pt x="1421" y="749"/>
                    <a:pt x="1234" y="749"/>
                  </a:cubicBezTo>
                  <a:cubicBezTo>
                    <a:pt x="1142" y="749"/>
                    <a:pt x="1048" y="773"/>
                    <a:pt x="961" y="822"/>
                  </a:cubicBezTo>
                  <a:lnTo>
                    <a:pt x="541" y="1063"/>
                  </a:lnTo>
                  <a:lnTo>
                    <a:pt x="541" y="540"/>
                  </a:lnTo>
                  <a:cubicBezTo>
                    <a:pt x="541" y="244"/>
                    <a:pt x="29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5"/>
            <p:cNvSpPr/>
            <p:nvPr/>
          </p:nvSpPr>
          <p:spPr>
            <a:xfrm>
              <a:off x="5906550" y="1056175"/>
              <a:ext cx="27000" cy="32200"/>
            </a:xfrm>
            <a:custGeom>
              <a:avLst/>
              <a:gdLst/>
              <a:ahLst/>
              <a:cxnLst/>
              <a:rect l="l" t="t" r="r" b="b"/>
              <a:pathLst>
                <a:path w="1080" h="1288" extrusionOk="0">
                  <a:moveTo>
                    <a:pt x="540" y="1"/>
                  </a:moveTo>
                  <a:cubicBezTo>
                    <a:pt x="244" y="1"/>
                    <a:pt x="0" y="244"/>
                    <a:pt x="0" y="540"/>
                  </a:cubicBezTo>
                  <a:lnTo>
                    <a:pt x="0" y="748"/>
                  </a:lnTo>
                  <a:cubicBezTo>
                    <a:pt x="0" y="1047"/>
                    <a:pt x="244" y="1288"/>
                    <a:pt x="540" y="1288"/>
                  </a:cubicBezTo>
                  <a:cubicBezTo>
                    <a:pt x="839" y="1288"/>
                    <a:pt x="1080" y="1047"/>
                    <a:pt x="1080" y="748"/>
                  </a:cubicBezTo>
                  <a:lnTo>
                    <a:pt x="1080" y="540"/>
                  </a:lnTo>
                  <a:cubicBezTo>
                    <a:pt x="1080" y="244"/>
                    <a:pt x="839" y="1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5"/>
            <p:cNvSpPr/>
            <p:nvPr/>
          </p:nvSpPr>
          <p:spPr>
            <a:xfrm>
              <a:off x="5803300" y="1203575"/>
              <a:ext cx="27075" cy="32200"/>
            </a:xfrm>
            <a:custGeom>
              <a:avLst/>
              <a:gdLst/>
              <a:ahLst/>
              <a:cxnLst/>
              <a:rect l="l" t="t" r="r" b="b"/>
              <a:pathLst>
                <a:path w="1083" h="1288" extrusionOk="0">
                  <a:moveTo>
                    <a:pt x="540" y="1"/>
                  </a:moveTo>
                  <a:cubicBezTo>
                    <a:pt x="241" y="1"/>
                    <a:pt x="0" y="244"/>
                    <a:pt x="0" y="540"/>
                  </a:cubicBezTo>
                  <a:lnTo>
                    <a:pt x="0" y="748"/>
                  </a:lnTo>
                  <a:cubicBezTo>
                    <a:pt x="0" y="1047"/>
                    <a:pt x="241" y="1288"/>
                    <a:pt x="540" y="1288"/>
                  </a:cubicBezTo>
                  <a:cubicBezTo>
                    <a:pt x="836" y="1288"/>
                    <a:pt x="1080" y="1047"/>
                    <a:pt x="1080" y="748"/>
                  </a:cubicBezTo>
                  <a:lnTo>
                    <a:pt x="1080" y="540"/>
                  </a:lnTo>
                  <a:cubicBezTo>
                    <a:pt x="1082" y="244"/>
                    <a:pt x="842" y="1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5"/>
            <p:cNvSpPr/>
            <p:nvPr/>
          </p:nvSpPr>
          <p:spPr>
            <a:xfrm>
              <a:off x="5693250" y="1071400"/>
              <a:ext cx="27025" cy="32200"/>
            </a:xfrm>
            <a:custGeom>
              <a:avLst/>
              <a:gdLst/>
              <a:ahLst/>
              <a:cxnLst/>
              <a:rect l="l" t="t" r="r" b="b"/>
              <a:pathLst>
                <a:path w="1081" h="1288" extrusionOk="0">
                  <a:moveTo>
                    <a:pt x="541" y="1"/>
                  </a:moveTo>
                  <a:cubicBezTo>
                    <a:pt x="242" y="1"/>
                    <a:pt x="1" y="244"/>
                    <a:pt x="1" y="540"/>
                  </a:cubicBezTo>
                  <a:lnTo>
                    <a:pt x="1" y="748"/>
                  </a:lnTo>
                  <a:cubicBezTo>
                    <a:pt x="1" y="1047"/>
                    <a:pt x="242" y="1288"/>
                    <a:pt x="541" y="1288"/>
                  </a:cubicBezTo>
                  <a:cubicBezTo>
                    <a:pt x="837" y="1288"/>
                    <a:pt x="1080" y="1047"/>
                    <a:pt x="1080" y="748"/>
                  </a:cubicBezTo>
                  <a:lnTo>
                    <a:pt x="1080" y="540"/>
                  </a:lnTo>
                  <a:cubicBezTo>
                    <a:pt x="1080" y="244"/>
                    <a:pt x="837" y="1"/>
                    <a:pt x="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5"/>
            <p:cNvSpPr/>
            <p:nvPr/>
          </p:nvSpPr>
          <p:spPr>
            <a:xfrm>
              <a:off x="5951650" y="1113125"/>
              <a:ext cx="27025" cy="32200"/>
            </a:xfrm>
            <a:custGeom>
              <a:avLst/>
              <a:gdLst/>
              <a:ahLst/>
              <a:cxnLst/>
              <a:rect l="l" t="t" r="r" b="b"/>
              <a:pathLst>
                <a:path w="1081" h="1288" extrusionOk="0">
                  <a:moveTo>
                    <a:pt x="541" y="1"/>
                  </a:moveTo>
                  <a:cubicBezTo>
                    <a:pt x="242" y="1"/>
                    <a:pt x="1" y="242"/>
                    <a:pt x="1" y="541"/>
                  </a:cubicBezTo>
                  <a:lnTo>
                    <a:pt x="1" y="748"/>
                  </a:lnTo>
                  <a:cubicBezTo>
                    <a:pt x="1" y="1044"/>
                    <a:pt x="242" y="1288"/>
                    <a:pt x="541" y="1288"/>
                  </a:cubicBezTo>
                  <a:cubicBezTo>
                    <a:pt x="837" y="1288"/>
                    <a:pt x="1080" y="1044"/>
                    <a:pt x="1080" y="748"/>
                  </a:cubicBezTo>
                  <a:lnTo>
                    <a:pt x="1080" y="541"/>
                  </a:lnTo>
                  <a:cubicBezTo>
                    <a:pt x="1080" y="242"/>
                    <a:pt x="837" y="1"/>
                    <a:pt x="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5"/>
            <p:cNvSpPr/>
            <p:nvPr/>
          </p:nvSpPr>
          <p:spPr>
            <a:xfrm>
              <a:off x="6005075" y="1147175"/>
              <a:ext cx="27025" cy="32200"/>
            </a:xfrm>
            <a:custGeom>
              <a:avLst/>
              <a:gdLst/>
              <a:ahLst/>
              <a:cxnLst/>
              <a:rect l="l" t="t" r="r" b="b"/>
              <a:pathLst>
                <a:path w="1081" h="1288" extrusionOk="0">
                  <a:moveTo>
                    <a:pt x="541" y="1"/>
                  </a:moveTo>
                  <a:cubicBezTo>
                    <a:pt x="242" y="1"/>
                    <a:pt x="1" y="244"/>
                    <a:pt x="1" y="540"/>
                  </a:cubicBezTo>
                  <a:lnTo>
                    <a:pt x="1" y="748"/>
                  </a:lnTo>
                  <a:cubicBezTo>
                    <a:pt x="1" y="1047"/>
                    <a:pt x="242" y="1288"/>
                    <a:pt x="541" y="1288"/>
                  </a:cubicBezTo>
                  <a:cubicBezTo>
                    <a:pt x="840" y="1288"/>
                    <a:pt x="1080" y="1047"/>
                    <a:pt x="1080" y="748"/>
                  </a:cubicBezTo>
                  <a:lnTo>
                    <a:pt x="1080" y="540"/>
                  </a:lnTo>
                  <a:cubicBezTo>
                    <a:pt x="1080" y="244"/>
                    <a:pt x="840" y="1"/>
                    <a:pt x="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5"/>
            <p:cNvSpPr/>
            <p:nvPr/>
          </p:nvSpPr>
          <p:spPr>
            <a:xfrm>
              <a:off x="5996025" y="1053700"/>
              <a:ext cx="27075" cy="32200"/>
            </a:xfrm>
            <a:custGeom>
              <a:avLst/>
              <a:gdLst/>
              <a:ahLst/>
              <a:cxnLst/>
              <a:rect l="l" t="t" r="r" b="b"/>
              <a:pathLst>
                <a:path w="1083" h="1288" extrusionOk="0">
                  <a:moveTo>
                    <a:pt x="543" y="0"/>
                  </a:moveTo>
                  <a:cubicBezTo>
                    <a:pt x="247" y="0"/>
                    <a:pt x="3" y="244"/>
                    <a:pt x="3" y="540"/>
                  </a:cubicBezTo>
                  <a:lnTo>
                    <a:pt x="3" y="747"/>
                  </a:lnTo>
                  <a:cubicBezTo>
                    <a:pt x="0" y="1046"/>
                    <a:pt x="241" y="1287"/>
                    <a:pt x="543" y="1287"/>
                  </a:cubicBezTo>
                  <a:cubicBezTo>
                    <a:pt x="842" y="1287"/>
                    <a:pt x="1083" y="1046"/>
                    <a:pt x="1083" y="747"/>
                  </a:cubicBezTo>
                  <a:lnTo>
                    <a:pt x="1083" y="540"/>
                  </a:lnTo>
                  <a:cubicBezTo>
                    <a:pt x="1083" y="244"/>
                    <a:pt x="842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5"/>
            <p:cNvSpPr/>
            <p:nvPr/>
          </p:nvSpPr>
          <p:spPr>
            <a:xfrm>
              <a:off x="5600525" y="1201025"/>
              <a:ext cx="27075" cy="32200"/>
            </a:xfrm>
            <a:custGeom>
              <a:avLst/>
              <a:gdLst/>
              <a:ahLst/>
              <a:cxnLst/>
              <a:rect l="l" t="t" r="r" b="b"/>
              <a:pathLst>
                <a:path w="1083" h="1288" extrusionOk="0">
                  <a:moveTo>
                    <a:pt x="540" y="0"/>
                  </a:moveTo>
                  <a:cubicBezTo>
                    <a:pt x="241" y="0"/>
                    <a:pt x="1" y="241"/>
                    <a:pt x="1" y="540"/>
                  </a:cubicBezTo>
                  <a:lnTo>
                    <a:pt x="1" y="748"/>
                  </a:lnTo>
                  <a:cubicBezTo>
                    <a:pt x="1" y="1044"/>
                    <a:pt x="241" y="1287"/>
                    <a:pt x="540" y="1287"/>
                  </a:cubicBezTo>
                  <a:cubicBezTo>
                    <a:pt x="837" y="1287"/>
                    <a:pt x="1080" y="1044"/>
                    <a:pt x="1080" y="748"/>
                  </a:cubicBezTo>
                  <a:lnTo>
                    <a:pt x="1080" y="540"/>
                  </a:lnTo>
                  <a:cubicBezTo>
                    <a:pt x="1083" y="241"/>
                    <a:pt x="84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5"/>
            <p:cNvSpPr/>
            <p:nvPr/>
          </p:nvSpPr>
          <p:spPr>
            <a:xfrm>
              <a:off x="5636575" y="1115700"/>
              <a:ext cx="27100" cy="32200"/>
            </a:xfrm>
            <a:custGeom>
              <a:avLst/>
              <a:gdLst/>
              <a:ahLst/>
              <a:cxnLst/>
              <a:rect l="l" t="t" r="r" b="b"/>
              <a:pathLst>
                <a:path w="1084" h="1288" extrusionOk="0">
                  <a:moveTo>
                    <a:pt x="541" y="0"/>
                  </a:moveTo>
                  <a:cubicBezTo>
                    <a:pt x="242" y="0"/>
                    <a:pt x="1" y="244"/>
                    <a:pt x="1" y="540"/>
                  </a:cubicBezTo>
                  <a:lnTo>
                    <a:pt x="1" y="748"/>
                  </a:lnTo>
                  <a:cubicBezTo>
                    <a:pt x="1" y="1047"/>
                    <a:pt x="242" y="1287"/>
                    <a:pt x="541" y="1287"/>
                  </a:cubicBezTo>
                  <a:cubicBezTo>
                    <a:pt x="839" y="1287"/>
                    <a:pt x="1080" y="1047"/>
                    <a:pt x="1080" y="748"/>
                  </a:cubicBezTo>
                  <a:lnTo>
                    <a:pt x="1080" y="540"/>
                  </a:lnTo>
                  <a:cubicBezTo>
                    <a:pt x="1083" y="244"/>
                    <a:pt x="842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5"/>
            <p:cNvSpPr/>
            <p:nvPr/>
          </p:nvSpPr>
          <p:spPr>
            <a:xfrm>
              <a:off x="5596525" y="1056175"/>
              <a:ext cx="27000" cy="32200"/>
            </a:xfrm>
            <a:custGeom>
              <a:avLst/>
              <a:gdLst/>
              <a:ahLst/>
              <a:cxnLst/>
              <a:rect l="l" t="t" r="r" b="b"/>
              <a:pathLst>
                <a:path w="1080" h="1288" extrusionOk="0">
                  <a:moveTo>
                    <a:pt x="540" y="1"/>
                  </a:moveTo>
                  <a:cubicBezTo>
                    <a:pt x="244" y="1"/>
                    <a:pt x="0" y="244"/>
                    <a:pt x="0" y="540"/>
                  </a:cubicBezTo>
                  <a:lnTo>
                    <a:pt x="0" y="748"/>
                  </a:lnTo>
                  <a:cubicBezTo>
                    <a:pt x="0" y="1047"/>
                    <a:pt x="244" y="1288"/>
                    <a:pt x="540" y="1288"/>
                  </a:cubicBezTo>
                  <a:cubicBezTo>
                    <a:pt x="543" y="1288"/>
                    <a:pt x="546" y="1288"/>
                    <a:pt x="550" y="1288"/>
                  </a:cubicBezTo>
                  <a:cubicBezTo>
                    <a:pt x="844" y="1288"/>
                    <a:pt x="1080" y="1046"/>
                    <a:pt x="1080" y="748"/>
                  </a:cubicBezTo>
                  <a:lnTo>
                    <a:pt x="1080" y="540"/>
                  </a:lnTo>
                  <a:cubicBezTo>
                    <a:pt x="1080" y="244"/>
                    <a:pt x="839" y="1"/>
                    <a:pt x="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5"/>
            <p:cNvSpPr/>
            <p:nvPr/>
          </p:nvSpPr>
          <p:spPr>
            <a:xfrm>
              <a:off x="5982875" y="1212725"/>
              <a:ext cx="27000" cy="32200"/>
            </a:xfrm>
            <a:custGeom>
              <a:avLst/>
              <a:gdLst/>
              <a:ahLst/>
              <a:cxnLst/>
              <a:rect l="l" t="t" r="r" b="b"/>
              <a:pathLst>
                <a:path w="1080" h="1288" extrusionOk="0">
                  <a:moveTo>
                    <a:pt x="540" y="0"/>
                  </a:moveTo>
                  <a:cubicBezTo>
                    <a:pt x="241" y="0"/>
                    <a:pt x="0" y="241"/>
                    <a:pt x="0" y="540"/>
                  </a:cubicBezTo>
                  <a:lnTo>
                    <a:pt x="0" y="747"/>
                  </a:lnTo>
                  <a:cubicBezTo>
                    <a:pt x="0" y="1044"/>
                    <a:pt x="241" y="1287"/>
                    <a:pt x="540" y="1287"/>
                  </a:cubicBezTo>
                  <a:cubicBezTo>
                    <a:pt x="836" y="1287"/>
                    <a:pt x="1080" y="1044"/>
                    <a:pt x="1080" y="747"/>
                  </a:cubicBezTo>
                  <a:lnTo>
                    <a:pt x="1080" y="540"/>
                  </a:lnTo>
                  <a:cubicBezTo>
                    <a:pt x="1080" y="241"/>
                    <a:pt x="836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5"/>
            <p:cNvSpPr/>
            <p:nvPr/>
          </p:nvSpPr>
          <p:spPr>
            <a:xfrm>
              <a:off x="5664125" y="811600"/>
              <a:ext cx="372825" cy="199625"/>
            </a:xfrm>
            <a:custGeom>
              <a:avLst/>
              <a:gdLst/>
              <a:ahLst/>
              <a:cxnLst/>
              <a:rect l="l" t="t" r="r" b="b"/>
              <a:pathLst>
                <a:path w="14913" h="7985" extrusionOk="0">
                  <a:moveTo>
                    <a:pt x="7133" y="1"/>
                  </a:moveTo>
                  <a:cubicBezTo>
                    <a:pt x="4838" y="1"/>
                    <a:pt x="3115" y="1838"/>
                    <a:pt x="3115" y="3993"/>
                  </a:cubicBezTo>
                  <a:lnTo>
                    <a:pt x="3115" y="3998"/>
                  </a:lnTo>
                  <a:lnTo>
                    <a:pt x="1993" y="3998"/>
                  </a:lnTo>
                  <a:cubicBezTo>
                    <a:pt x="892" y="3998"/>
                    <a:pt x="0" y="4892"/>
                    <a:pt x="0" y="5991"/>
                  </a:cubicBezTo>
                  <a:cubicBezTo>
                    <a:pt x="0" y="7093"/>
                    <a:pt x="892" y="7984"/>
                    <a:pt x="1993" y="7984"/>
                  </a:cubicBezTo>
                  <a:lnTo>
                    <a:pt x="12222" y="7984"/>
                  </a:lnTo>
                  <a:cubicBezTo>
                    <a:pt x="13694" y="7984"/>
                    <a:pt x="14912" y="6789"/>
                    <a:pt x="14912" y="5288"/>
                  </a:cubicBezTo>
                  <a:cubicBezTo>
                    <a:pt x="14912" y="3721"/>
                    <a:pt x="13619" y="2594"/>
                    <a:pt x="12212" y="2594"/>
                  </a:cubicBezTo>
                  <a:cubicBezTo>
                    <a:pt x="11791" y="2594"/>
                    <a:pt x="11359" y="2695"/>
                    <a:pt x="10948" y="2916"/>
                  </a:cubicBezTo>
                  <a:cubicBezTo>
                    <a:pt x="10483" y="1261"/>
                    <a:pt x="8983" y="40"/>
                    <a:pt x="7189" y="1"/>
                  </a:cubicBezTo>
                  <a:cubicBezTo>
                    <a:pt x="7170" y="1"/>
                    <a:pt x="7151" y="1"/>
                    <a:pt x="7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5"/>
            <p:cNvSpPr/>
            <p:nvPr/>
          </p:nvSpPr>
          <p:spPr>
            <a:xfrm>
              <a:off x="5843900" y="811700"/>
              <a:ext cx="193050" cy="199525"/>
            </a:xfrm>
            <a:custGeom>
              <a:avLst/>
              <a:gdLst/>
              <a:ahLst/>
              <a:cxnLst/>
              <a:rect l="l" t="t" r="r" b="b"/>
              <a:pathLst>
                <a:path w="7722" h="7981" extrusionOk="0">
                  <a:moveTo>
                    <a:pt x="1" y="0"/>
                  </a:moveTo>
                  <a:lnTo>
                    <a:pt x="1" y="7980"/>
                  </a:lnTo>
                  <a:lnTo>
                    <a:pt x="5031" y="7980"/>
                  </a:lnTo>
                  <a:cubicBezTo>
                    <a:pt x="6503" y="7980"/>
                    <a:pt x="7721" y="6785"/>
                    <a:pt x="7721" y="5284"/>
                  </a:cubicBezTo>
                  <a:cubicBezTo>
                    <a:pt x="7721" y="3717"/>
                    <a:pt x="6428" y="2590"/>
                    <a:pt x="5022" y="2590"/>
                  </a:cubicBezTo>
                  <a:cubicBezTo>
                    <a:pt x="4601" y="2590"/>
                    <a:pt x="4170" y="2691"/>
                    <a:pt x="3760" y="2912"/>
                  </a:cubicBezTo>
                  <a:cubicBezTo>
                    <a:pt x="3295" y="1260"/>
                    <a:pt x="1795" y="3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5"/>
            <p:cNvSpPr/>
            <p:nvPr/>
          </p:nvSpPr>
          <p:spPr>
            <a:xfrm>
              <a:off x="5601000" y="883425"/>
              <a:ext cx="270625" cy="144950"/>
            </a:xfrm>
            <a:custGeom>
              <a:avLst/>
              <a:gdLst/>
              <a:ahLst/>
              <a:cxnLst/>
              <a:rect l="l" t="t" r="r" b="b"/>
              <a:pathLst>
                <a:path w="10825" h="5798" extrusionOk="0">
                  <a:moveTo>
                    <a:pt x="5179" y="0"/>
                  </a:moveTo>
                  <a:cubicBezTo>
                    <a:pt x="5131" y="0"/>
                    <a:pt x="5082" y="2"/>
                    <a:pt x="5033" y="4"/>
                  </a:cubicBezTo>
                  <a:cubicBezTo>
                    <a:pt x="3500" y="71"/>
                    <a:pt x="2262" y="1330"/>
                    <a:pt x="2262" y="2905"/>
                  </a:cubicBezTo>
                  <a:lnTo>
                    <a:pt x="1449" y="2905"/>
                  </a:lnTo>
                  <a:cubicBezTo>
                    <a:pt x="649" y="2905"/>
                    <a:pt x="1" y="3553"/>
                    <a:pt x="1" y="4350"/>
                  </a:cubicBezTo>
                  <a:cubicBezTo>
                    <a:pt x="1" y="5150"/>
                    <a:pt x="649" y="5798"/>
                    <a:pt x="1449" y="5798"/>
                  </a:cubicBezTo>
                  <a:cubicBezTo>
                    <a:pt x="9357" y="5798"/>
                    <a:pt x="8892" y="5798"/>
                    <a:pt x="8947" y="5795"/>
                  </a:cubicBezTo>
                  <a:cubicBezTo>
                    <a:pt x="9991" y="5754"/>
                    <a:pt x="10824" y="4896"/>
                    <a:pt x="10824" y="3838"/>
                  </a:cubicBezTo>
                  <a:cubicBezTo>
                    <a:pt x="10824" y="2699"/>
                    <a:pt x="9889" y="1883"/>
                    <a:pt x="8869" y="1883"/>
                  </a:cubicBezTo>
                  <a:cubicBezTo>
                    <a:pt x="8563" y="1883"/>
                    <a:pt x="8249" y="1956"/>
                    <a:pt x="7951" y="2116"/>
                  </a:cubicBezTo>
                  <a:cubicBezTo>
                    <a:pt x="7596" y="856"/>
                    <a:pt x="6436" y="0"/>
                    <a:pt x="5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5"/>
            <p:cNvSpPr/>
            <p:nvPr/>
          </p:nvSpPr>
          <p:spPr>
            <a:xfrm>
              <a:off x="5726825" y="883350"/>
              <a:ext cx="144800" cy="145025"/>
            </a:xfrm>
            <a:custGeom>
              <a:avLst/>
              <a:gdLst/>
              <a:ahLst/>
              <a:cxnLst/>
              <a:rect l="l" t="t" r="r" b="b"/>
              <a:pathLst>
                <a:path w="5792" h="5801" extrusionOk="0">
                  <a:moveTo>
                    <a:pt x="146" y="1"/>
                  </a:moveTo>
                  <a:cubicBezTo>
                    <a:pt x="97" y="1"/>
                    <a:pt x="49" y="2"/>
                    <a:pt x="0" y="5"/>
                  </a:cubicBezTo>
                  <a:lnTo>
                    <a:pt x="0" y="5801"/>
                  </a:lnTo>
                  <a:cubicBezTo>
                    <a:pt x="4103" y="5801"/>
                    <a:pt x="3859" y="5801"/>
                    <a:pt x="3914" y="5798"/>
                  </a:cubicBezTo>
                  <a:cubicBezTo>
                    <a:pt x="4958" y="5757"/>
                    <a:pt x="5791" y="4899"/>
                    <a:pt x="5791" y="3841"/>
                  </a:cubicBezTo>
                  <a:cubicBezTo>
                    <a:pt x="5791" y="2701"/>
                    <a:pt x="4855" y="1884"/>
                    <a:pt x="3834" y="1884"/>
                  </a:cubicBezTo>
                  <a:cubicBezTo>
                    <a:pt x="3528" y="1884"/>
                    <a:pt x="3216" y="1957"/>
                    <a:pt x="2918" y="2117"/>
                  </a:cubicBezTo>
                  <a:cubicBezTo>
                    <a:pt x="2563" y="856"/>
                    <a:pt x="1401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109;p63"/>
          <p:cNvSpPr/>
          <p:nvPr/>
        </p:nvSpPr>
        <p:spPr>
          <a:xfrm>
            <a:off x="162683" y="4762510"/>
            <a:ext cx="4599808" cy="1904989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Уилсон, Эми. Девочка по имени Сова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Эми Уилсон ; перевод с английского Я. Поповой. – Москва : Стрекоза, 2020. – 288 с. – (Книги для подростков. Магические миры). – Текст : непосредственный.</a:t>
            </a:r>
          </a:p>
        </p:txBody>
      </p:sp>
      <p:grpSp>
        <p:nvGrpSpPr>
          <p:cNvPr id="40" name="Google Shape;3139;p63"/>
          <p:cNvGrpSpPr/>
          <p:nvPr/>
        </p:nvGrpSpPr>
        <p:grpSpPr>
          <a:xfrm rot="20601570">
            <a:off x="39037" y="4550561"/>
            <a:ext cx="567449" cy="355615"/>
            <a:chOff x="2844975" y="1632800"/>
            <a:chExt cx="850724" cy="638351"/>
          </a:xfrm>
        </p:grpSpPr>
        <p:sp>
          <p:nvSpPr>
            <p:cNvPr id="41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Овал 43"/>
          <p:cNvSpPr/>
          <p:nvPr/>
        </p:nvSpPr>
        <p:spPr>
          <a:xfrm>
            <a:off x="3143229" y="4000504"/>
            <a:ext cx="952507" cy="857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ru-RU" sz="2667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6+</a:t>
            </a:r>
          </a:p>
        </p:txBody>
      </p:sp>
      <p:sp>
        <p:nvSpPr>
          <p:cNvPr id="45" name="Google Shape;2333;p40"/>
          <p:cNvSpPr txBox="1">
            <a:spLocks/>
          </p:cNvSpPr>
          <p:nvPr/>
        </p:nvSpPr>
        <p:spPr>
          <a:xfrm>
            <a:off x="3047979" y="0"/>
            <a:ext cx="6000792" cy="200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12D35"/>
              </a:buClr>
              <a:buSzPts val="3600"/>
              <a:defRPr/>
            </a:pPr>
            <a:r>
              <a:rPr lang="ru-RU" sz="3733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Эми Уилсон</a:t>
            </a:r>
            <a:br>
              <a:rPr lang="ru-RU" sz="3733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</a:br>
            <a:r>
              <a:rPr lang="ru-RU" sz="3200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«Девочка по имени Сова»</a:t>
            </a:r>
          </a:p>
          <a:p>
            <a:pPr algn="ctr" defTabSz="1219170">
              <a:buClr>
                <a:srgbClr val="212D35"/>
              </a:buClr>
              <a:buSzPts val="3600"/>
              <a:defRPr/>
            </a:pPr>
            <a:r>
              <a:rPr lang="ru-RU" sz="3200" b="1" kern="0" dirty="0">
                <a:solidFill>
                  <a:srgbClr val="BDD5DC">
                    <a:lumMod val="25000"/>
                  </a:srgbClr>
                </a:solidFill>
                <a:latin typeface="Comic Sans MS" pitchFamily="66" charset="0"/>
                <a:ea typeface="Lilita One"/>
                <a:cs typeface="Lilita One"/>
                <a:sym typeface="Lilita One"/>
              </a:rPr>
              <a:t>«Снежный шар»</a:t>
            </a:r>
          </a:p>
        </p:txBody>
      </p:sp>
      <p:sp>
        <p:nvSpPr>
          <p:cNvPr id="46" name="Заголовок 14"/>
          <p:cNvSpPr>
            <a:spLocks noGrp="1"/>
          </p:cNvSpPr>
          <p:nvPr>
            <p:ph type="title"/>
          </p:nvPr>
        </p:nvSpPr>
        <p:spPr>
          <a:xfrm>
            <a:off x="3047979" y="1619237"/>
            <a:ext cx="6000792" cy="2571768"/>
          </a:xfrm>
        </p:spPr>
        <p:txBody>
          <a:bodyPr/>
          <a:lstStyle/>
          <a:p>
            <a:r>
              <a:rPr lang="ru-RU" sz="2133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Эми Уилсон </a:t>
            </a: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имеет опыт работы </a:t>
            </a:r>
            <a:b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 журналистике и живет в Бристоле. </a:t>
            </a:r>
            <a:b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2133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«Девушка по имени Сова» </a:t>
            </a: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вошла </a:t>
            </a:r>
            <a:b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 лонг-лист премии Брэнфорда Боуза, номинирована на медаль Карнеги и вошла в шорт-лист ряда региональных наград. </a:t>
            </a:r>
            <a:endParaRPr lang="ru-RU" sz="2667" dirty="0">
              <a:latin typeface="Comic Sans MS" pitchFamily="66" charset="0"/>
            </a:endParaRPr>
          </a:p>
        </p:txBody>
      </p:sp>
      <p:pic>
        <p:nvPicPr>
          <p:cNvPr id="10035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13636" r="14090"/>
          <a:stretch>
            <a:fillRect/>
          </a:stretch>
        </p:blipFill>
        <p:spPr bwMode="auto">
          <a:xfrm>
            <a:off x="190459" y="571480"/>
            <a:ext cx="2822453" cy="3905253"/>
          </a:xfrm>
          <a:prstGeom prst="rect">
            <a:avLst/>
          </a:prstGeom>
          <a:noFill/>
        </p:spPr>
      </p:pic>
      <p:sp>
        <p:nvSpPr>
          <p:cNvPr id="100356" name="AutoShape 4" descr="Сквозь узоры магии — 2851898 — 1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ru-RU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358" name="Picture 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494" y="4191005"/>
            <a:ext cx="1989127" cy="2666995"/>
          </a:xfrm>
          <a:prstGeom prst="rect">
            <a:avLst/>
          </a:prstGeom>
          <a:noFill/>
        </p:spPr>
      </p:pic>
      <p:pic>
        <p:nvPicPr>
          <p:cNvPr id="51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771" y="285728"/>
            <a:ext cx="2904269" cy="3905277"/>
          </a:xfrm>
          <a:prstGeom prst="rect">
            <a:avLst/>
          </a:prstGeom>
          <a:noFill/>
        </p:spPr>
      </p:pic>
      <p:sp>
        <p:nvSpPr>
          <p:cNvPr id="52" name="Google Shape;3109;p63"/>
          <p:cNvSpPr/>
          <p:nvPr/>
        </p:nvSpPr>
        <p:spPr>
          <a:xfrm>
            <a:off x="8096264" y="4476757"/>
            <a:ext cx="3905277" cy="2095491"/>
          </a:xfrm>
          <a:prstGeom prst="roundRect">
            <a:avLst>
              <a:gd name="adj" fmla="val 9536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-RU" sz="1867" b="1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Уилсон, Эми. Снежный шар </a:t>
            </a:r>
            <a:r>
              <a:rPr lang="ru-RU" sz="1867" kern="0" dirty="0">
                <a:solidFill>
                  <a:srgbClr val="FFFFFF"/>
                </a:solidFill>
                <a:latin typeface="Comic Sans MS" pitchFamily="66" charset="0"/>
                <a:cs typeface="Arial"/>
                <a:sym typeface="Arial"/>
              </a:rPr>
              <a:t>/ Эми Уилсон ; перевод с английского Я. Поповой. – Москва : Стрекоза, 2020. – 256 с. – (Книги для подростков. Магические миры). – Текст : непосредственный.</a:t>
            </a:r>
          </a:p>
        </p:txBody>
      </p:sp>
      <p:grpSp>
        <p:nvGrpSpPr>
          <p:cNvPr id="53" name="Google Shape;3139;p63"/>
          <p:cNvGrpSpPr/>
          <p:nvPr/>
        </p:nvGrpSpPr>
        <p:grpSpPr>
          <a:xfrm rot="20601570">
            <a:off x="11304406" y="6178838"/>
            <a:ext cx="822727" cy="573367"/>
            <a:chOff x="2844975" y="1632800"/>
            <a:chExt cx="850724" cy="638351"/>
          </a:xfrm>
        </p:grpSpPr>
        <p:sp>
          <p:nvSpPr>
            <p:cNvPr id="54" name="Google Shape;3140;p63"/>
            <p:cNvSpPr/>
            <p:nvPr/>
          </p:nvSpPr>
          <p:spPr>
            <a:xfrm>
              <a:off x="2844975" y="1632800"/>
              <a:ext cx="850724" cy="638351"/>
            </a:xfrm>
            <a:custGeom>
              <a:avLst/>
              <a:gdLst/>
              <a:ahLst/>
              <a:cxnLst/>
              <a:rect l="l" t="t" r="r" b="b"/>
              <a:pathLst>
                <a:path w="5524" h="4145" extrusionOk="0">
                  <a:moveTo>
                    <a:pt x="2544" y="1"/>
                  </a:moveTo>
                  <a:cubicBezTo>
                    <a:pt x="1768" y="1"/>
                    <a:pt x="991" y="46"/>
                    <a:pt x="218" y="127"/>
                  </a:cubicBezTo>
                  <a:cubicBezTo>
                    <a:pt x="1" y="1358"/>
                    <a:pt x="1" y="2662"/>
                    <a:pt x="236" y="3894"/>
                  </a:cubicBezTo>
                  <a:cubicBezTo>
                    <a:pt x="1033" y="3984"/>
                    <a:pt x="1830" y="4057"/>
                    <a:pt x="2626" y="4111"/>
                  </a:cubicBezTo>
                  <a:cubicBezTo>
                    <a:pt x="2985" y="4126"/>
                    <a:pt x="3350" y="4145"/>
                    <a:pt x="3715" y="4145"/>
                  </a:cubicBezTo>
                  <a:cubicBezTo>
                    <a:pt x="4216" y="4145"/>
                    <a:pt x="4716" y="4110"/>
                    <a:pt x="5198" y="3984"/>
                  </a:cubicBezTo>
                  <a:cubicBezTo>
                    <a:pt x="5452" y="2771"/>
                    <a:pt x="5524" y="1431"/>
                    <a:pt x="5379" y="217"/>
                  </a:cubicBezTo>
                  <a:cubicBezTo>
                    <a:pt x="4442" y="68"/>
                    <a:pt x="3494" y="1"/>
                    <a:pt x="2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41;p63"/>
            <p:cNvSpPr/>
            <p:nvPr/>
          </p:nvSpPr>
          <p:spPr>
            <a:xfrm>
              <a:off x="2872850" y="1660675"/>
              <a:ext cx="800672" cy="348667"/>
            </a:xfrm>
            <a:custGeom>
              <a:avLst/>
              <a:gdLst/>
              <a:ahLst/>
              <a:cxnLst/>
              <a:rect l="l" t="t" r="r" b="b"/>
              <a:pathLst>
                <a:path w="5199" h="2264" fill="none" extrusionOk="0">
                  <a:moveTo>
                    <a:pt x="1" y="0"/>
                  </a:moveTo>
                  <a:cubicBezTo>
                    <a:pt x="55" y="218"/>
                    <a:pt x="200" y="399"/>
                    <a:pt x="327" y="580"/>
                  </a:cubicBezTo>
                  <a:cubicBezTo>
                    <a:pt x="924" y="1322"/>
                    <a:pt x="1721" y="1902"/>
                    <a:pt x="2590" y="2264"/>
                  </a:cubicBezTo>
                  <a:cubicBezTo>
                    <a:pt x="3116" y="2029"/>
                    <a:pt x="3623" y="1775"/>
                    <a:pt x="4075" y="1431"/>
                  </a:cubicBezTo>
                  <a:cubicBezTo>
                    <a:pt x="4528" y="1087"/>
                    <a:pt x="4945" y="544"/>
                    <a:pt x="5198" y="3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42;p63"/>
            <p:cNvSpPr/>
            <p:nvPr/>
          </p:nvSpPr>
          <p:spPr>
            <a:xfrm>
              <a:off x="3201959" y="1897688"/>
              <a:ext cx="153543" cy="161859"/>
            </a:xfrm>
            <a:custGeom>
              <a:avLst/>
              <a:gdLst/>
              <a:ahLst/>
              <a:cxnLst/>
              <a:rect l="l" t="t" r="r" b="b"/>
              <a:pathLst>
                <a:path w="997" h="1051" extrusionOk="0">
                  <a:moveTo>
                    <a:pt x="218" y="1"/>
                  </a:moveTo>
                  <a:cubicBezTo>
                    <a:pt x="164" y="1"/>
                    <a:pt x="127" y="37"/>
                    <a:pt x="91" y="73"/>
                  </a:cubicBezTo>
                  <a:cubicBezTo>
                    <a:pt x="37" y="145"/>
                    <a:pt x="1" y="272"/>
                    <a:pt x="37" y="399"/>
                  </a:cubicBezTo>
                  <a:cubicBezTo>
                    <a:pt x="55" y="508"/>
                    <a:pt x="127" y="598"/>
                    <a:pt x="182" y="689"/>
                  </a:cubicBezTo>
                  <a:cubicBezTo>
                    <a:pt x="272" y="815"/>
                    <a:pt x="399" y="942"/>
                    <a:pt x="526" y="1033"/>
                  </a:cubicBezTo>
                  <a:cubicBezTo>
                    <a:pt x="544" y="1051"/>
                    <a:pt x="580" y="1051"/>
                    <a:pt x="598" y="1051"/>
                  </a:cubicBezTo>
                  <a:cubicBezTo>
                    <a:pt x="616" y="1051"/>
                    <a:pt x="616" y="1033"/>
                    <a:pt x="634" y="1033"/>
                  </a:cubicBezTo>
                  <a:cubicBezTo>
                    <a:pt x="797" y="888"/>
                    <a:pt x="888" y="725"/>
                    <a:pt x="960" y="544"/>
                  </a:cubicBezTo>
                  <a:cubicBezTo>
                    <a:pt x="979" y="490"/>
                    <a:pt x="997" y="399"/>
                    <a:pt x="979" y="327"/>
                  </a:cubicBezTo>
                  <a:cubicBezTo>
                    <a:pt x="960" y="254"/>
                    <a:pt x="942" y="164"/>
                    <a:pt x="870" y="145"/>
                  </a:cubicBezTo>
                  <a:cubicBezTo>
                    <a:pt x="834" y="118"/>
                    <a:pt x="793" y="105"/>
                    <a:pt x="752" y="105"/>
                  </a:cubicBezTo>
                  <a:cubicBezTo>
                    <a:pt x="711" y="105"/>
                    <a:pt x="671" y="118"/>
                    <a:pt x="634" y="145"/>
                  </a:cubicBezTo>
                  <a:cubicBezTo>
                    <a:pt x="580" y="164"/>
                    <a:pt x="526" y="236"/>
                    <a:pt x="490" y="272"/>
                  </a:cubicBezTo>
                  <a:cubicBezTo>
                    <a:pt x="417" y="164"/>
                    <a:pt x="399" y="91"/>
                    <a:pt x="327" y="55"/>
                  </a:cubicBezTo>
                  <a:cubicBezTo>
                    <a:pt x="272" y="37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Овал 56"/>
          <p:cNvSpPr/>
          <p:nvPr/>
        </p:nvSpPr>
        <p:spPr>
          <a:xfrm>
            <a:off x="7524760" y="6000744"/>
            <a:ext cx="952507" cy="857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ru-RU" sz="2667" b="1" kern="0" dirty="0">
                <a:solidFill>
                  <a:srgbClr val="BDD5DC">
                    <a:lumMod val="10000"/>
                  </a:srgbClr>
                </a:solidFill>
                <a:latin typeface="Comic Sans MS" pitchFamily="66" charset="0"/>
                <a:sym typeface="Arial"/>
              </a:rPr>
              <a:t>6+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4"/>
          <p:cNvSpPr>
            <a:spLocks noGrp="1"/>
          </p:cNvSpPr>
          <p:nvPr>
            <p:ph type="title"/>
          </p:nvPr>
        </p:nvSpPr>
        <p:spPr>
          <a:xfrm>
            <a:off x="1391477" y="356659"/>
            <a:ext cx="9793088" cy="5856651"/>
          </a:xfrm>
        </p:spPr>
        <p:txBody>
          <a:bodyPr/>
          <a:lstStyle/>
          <a:p>
            <a: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Квест</a:t>
            </a: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Викторина</a:t>
            </a: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Настольные игры</a:t>
            </a: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Обсуждение книг</a:t>
            </a: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Интерактивная выставка</a:t>
            </a:r>
            <a:br>
              <a:rPr lang="ru-RU" sz="4267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</a:br>
            <a:r>
              <a:rPr lang="ru-RU" sz="16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 </a:t>
            </a:r>
            <a:endParaRPr lang="ru-RU" sz="266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3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Заголовок 14"/>
          <p:cNvSpPr>
            <a:spLocks noGrp="1"/>
          </p:cNvSpPr>
          <p:nvPr>
            <p:ph type="title"/>
          </p:nvPr>
        </p:nvSpPr>
        <p:spPr>
          <a:xfrm>
            <a:off x="143339" y="164637"/>
            <a:ext cx="11617291" cy="6432715"/>
          </a:xfrm>
        </p:spPr>
        <p:txBody>
          <a:bodyPr/>
          <a:lstStyle/>
          <a:p>
            <a:br>
              <a:rPr lang="ru-RU" sz="4267" b="1" dirty="0">
                <a:latin typeface="Comic Sans MS" panose="030F0702030302020204" pitchFamily="66" charset="0"/>
              </a:rPr>
            </a:br>
            <a:br>
              <a:rPr lang="ru-RU" sz="4267" b="1" dirty="0">
                <a:latin typeface="Comic Sans MS" panose="030F0702030302020204" pitchFamily="66" charset="0"/>
              </a:rPr>
            </a:br>
            <a:r>
              <a:rPr lang="ru-RU" sz="3733" b="1" dirty="0">
                <a:latin typeface="Comic Sans MS" panose="030F0702030302020204" pitchFamily="66" charset="0"/>
              </a:rPr>
              <a:t>Обсуждение</a:t>
            </a:r>
            <a:br>
              <a:rPr lang="ru-RU" sz="4267" b="1" dirty="0">
                <a:latin typeface="Comic Sans MS" panose="030F0702030302020204" pitchFamily="66" charset="0"/>
              </a:rPr>
            </a:br>
            <a:br>
              <a:rPr lang="ru-RU" sz="1867" b="1" dirty="0">
                <a:latin typeface="Comic Sans MS" panose="030F0702030302020204" pitchFamily="66" charset="0"/>
              </a:rPr>
            </a:br>
            <a:r>
              <a:rPr lang="ru-RU" sz="2667" b="1" dirty="0">
                <a:latin typeface="Comic Sans MS" panose="030F0702030302020204" pitchFamily="66" charset="0"/>
              </a:rPr>
              <a:t>Холод снаружи, тепло внутри</a:t>
            </a:r>
            <a:br>
              <a:rPr lang="ru-RU" sz="2400" b="1" dirty="0">
                <a:latin typeface="Comic Sans MS" panose="030F0702030302020204" pitchFamily="66" charset="0"/>
              </a:rPr>
            </a:br>
            <a:br>
              <a:rPr lang="ru-RU" sz="2400" b="1" dirty="0">
                <a:latin typeface="Comic Sans MS" panose="030F0702030302020204" pitchFamily="66" charset="0"/>
              </a:rPr>
            </a:br>
            <a:r>
              <a:rPr lang="ru-RU" sz="2400" b="1" dirty="0">
                <a:latin typeface="Comic Sans MS" panose="030F0702030302020204" pitchFamily="66" charset="0"/>
              </a:rPr>
              <a:t>Обсудите: </a:t>
            </a:r>
            <a:br>
              <a:rPr lang="ru-RU" sz="2400" b="1" dirty="0">
                <a:latin typeface="Comic Sans MS" panose="030F0702030302020204" pitchFamily="66" charset="0"/>
              </a:rPr>
            </a:br>
            <a:r>
              <a:rPr lang="ru-RU" sz="2133" dirty="0">
                <a:latin typeface="Comic Sans MS" panose="030F0702030302020204" pitchFamily="66" charset="0"/>
              </a:rPr>
              <a:t>1</a:t>
            </a:r>
            <a:r>
              <a:rPr lang="ru-RU" sz="2133" b="1" dirty="0">
                <a:latin typeface="Comic Sans MS" panose="030F0702030302020204" pitchFamily="66" charset="0"/>
              </a:rPr>
              <a:t>. </a:t>
            </a:r>
            <a:r>
              <a:rPr lang="ru-RU" sz="2133" dirty="0">
                <a:latin typeface="Comic Sans MS" panose="030F0702030302020204" pitchFamily="66" charset="0"/>
              </a:rPr>
              <a:t>Жизнь героев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dirty="0">
                <a:latin typeface="Comic Sans MS" panose="030F0702030302020204" pitchFamily="66" charset="0"/>
              </a:rPr>
              <a:t>2. Какие зимние ритуалы, праздники и традиции встречаются на страницах книг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dirty="0">
                <a:latin typeface="Comic Sans MS" panose="030F0702030302020204" pitchFamily="66" charset="0"/>
              </a:rPr>
              <a:t>3. Какие темы поднимают авторы (дружба, семья, взаимопомощь и другие)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dirty="0">
                <a:latin typeface="Comic Sans MS" panose="030F0702030302020204" pitchFamily="66" charset="0"/>
              </a:rPr>
              <a:t>4. Уникальные элементы мира и магии</a:t>
            </a:r>
            <a:br>
              <a:rPr lang="ru-RU" sz="2133" dirty="0">
                <a:latin typeface="Comic Sans MS" panose="030F0702030302020204" pitchFamily="66" charset="0"/>
              </a:rPr>
            </a:b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400" b="1" dirty="0">
                <a:latin typeface="Comic Sans MS" panose="030F0702030302020204" pitchFamily="66" charset="0"/>
              </a:rPr>
              <a:t>Атмосфера и чувственное восприятие:</a:t>
            </a:r>
            <a:br>
              <a:rPr lang="ru-RU" sz="2400" b="1" dirty="0">
                <a:latin typeface="Comic Sans MS" panose="030F0702030302020204" pitchFamily="66" charset="0"/>
              </a:rPr>
            </a:br>
            <a:r>
              <a:rPr lang="ru-RU" sz="2133" b="1" dirty="0">
                <a:latin typeface="Comic Sans MS" panose="030F0702030302020204" pitchFamily="66" charset="0"/>
              </a:rPr>
              <a:t>Звуки:</a:t>
            </a:r>
            <a:r>
              <a:rPr lang="ru-RU" sz="2133" dirty="0">
                <a:latin typeface="Comic Sans MS" panose="030F0702030302020204" pitchFamily="66" charset="0"/>
              </a:rPr>
              <a:t> хруст снега под ногами, завывание ветра, треск горящих поленьев, 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dirty="0">
                <a:latin typeface="Comic Sans MS" panose="030F0702030302020204" pitchFamily="66" charset="0"/>
              </a:rPr>
              <a:t>звон бубенцов.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b="1" dirty="0">
                <a:latin typeface="Comic Sans MS" panose="030F0702030302020204" pitchFamily="66" charset="0"/>
              </a:rPr>
              <a:t>Зрение:</a:t>
            </a:r>
            <a:r>
              <a:rPr lang="ru-RU" sz="2133" dirty="0">
                <a:latin typeface="Comic Sans MS" panose="030F0702030302020204" pitchFamily="66" charset="0"/>
              </a:rPr>
              <a:t> игра с освещением — от ослепительного белого снега и северного сияния до мрака полярной ночи.</a:t>
            </a:r>
            <a:br>
              <a:rPr lang="ru-RU" sz="2133" dirty="0">
                <a:latin typeface="Comic Sans MS" panose="030F0702030302020204" pitchFamily="66" charset="0"/>
              </a:rPr>
            </a:br>
            <a:r>
              <a:rPr lang="ru-RU" sz="2133" b="1" dirty="0">
                <a:latin typeface="Comic Sans MS" panose="030F0702030302020204" pitchFamily="66" charset="0"/>
              </a:rPr>
              <a:t>Запахи и вкусы:</a:t>
            </a:r>
            <a:r>
              <a:rPr lang="ru-RU" sz="2133" dirty="0">
                <a:latin typeface="Comic Sans MS" panose="030F0702030302020204" pitchFamily="66" charset="0"/>
              </a:rPr>
              <a:t> запахи дыма из труб, сосновых иголок, горячего какао или свежеиспеченного хлеба.</a:t>
            </a:r>
            <a:br>
              <a:rPr lang="ru-RU" sz="2400" dirty="0">
                <a:latin typeface="Comic Sans MS" panose="030F0702030302020204" pitchFamily="66" charset="0"/>
              </a:rPr>
            </a:br>
            <a:br>
              <a:rPr lang="ru-RU" sz="2400" dirty="0">
                <a:latin typeface="Comic Sans MS" panose="030F0702030302020204" pitchFamily="66" charset="0"/>
              </a:rPr>
            </a:br>
            <a:br>
              <a:rPr lang="ru-RU" sz="2400" dirty="0">
                <a:latin typeface="Comic Sans MS" panose="030F0702030302020204" pitchFamily="66" charset="0"/>
              </a:rPr>
            </a:br>
            <a:br>
              <a:rPr lang="ru-RU" sz="2400" dirty="0">
                <a:latin typeface="Comic Sans MS" panose="030F0702030302020204" pitchFamily="66" charset="0"/>
              </a:rPr>
            </a:b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 </a:t>
            </a:r>
            <a:endParaRPr lang="ru-RU" sz="266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93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Заголовок 14"/>
          <p:cNvSpPr>
            <a:spLocks noGrp="1"/>
          </p:cNvSpPr>
          <p:nvPr>
            <p:ph type="title"/>
          </p:nvPr>
        </p:nvSpPr>
        <p:spPr>
          <a:xfrm>
            <a:off x="527381" y="356659"/>
            <a:ext cx="10945216" cy="5856651"/>
          </a:xfrm>
        </p:spPr>
        <p:txBody>
          <a:bodyPr/>
          <a:lstStyle/>
          <a:p>
            <a:r>
              <a:rPr lang="ru-RU" sz="4267" b="1" dirty="0">
                <a:latin typeface="Comic Sans MS" panose="030F0702030302020204" pitchFamily="66" charset="0"/>
              </a:rPr>
              <a:t>Настольные игры:</a:t>
            </a:r>
            <a:br>
              <a:rPr lang="ru-RU" sz="4267" b="1" dirty="0">
                <a:latin typeface="Comic Sans MS" panose="030F0702030302020204" pitchFamily="66" charset="0"/>
              </a:rPr>
            </a:br>
            <a:br>
              <a:rPr lang="ru-RU" sz="1867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1.</a:t>
            </a:r>
            <a:r>
              <a:rPr lang="ru-RU" dirty="0">
                <a:latin typeface="Comic Sans MS" panose="030F0702030302020204" pitchFamily="66" charset="0"/>
              </a:rPr>
              <a:t> Модульное игровое поле, по которому игроки 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перемещаются, выполняют задания и сражаются 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(по мотивам «Лев, колдунья и платяной шкаф»).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2.</a:t>
            </a:r>
            <a:r>
              <a:rPr lang="ru-RU" dirty="0">
                <a:latin typeface="Comic Sans MS" panose="030F0702030302020204" pitchFamily="66" charset="0"/>
              </a:rPr>
              <a:t> Стратегическая игра с контролем территорий и сбором ресурсов (по мотивам «Господин Зима»).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3.</a:t>
            </a:r>
            <a:r>
              <a:rPr lang="ru-RU" dirty="0">
                <a:latin typeface="Comic Sans MS" panose="030F0702030302020204" pitchFamily="66" charset="0"/>
              </a:rPr>
              <a:t> Игра-</a:t>
            </a:r>
            <a:r>
              <a:rPr lang="ru-RU" dirty="0" err="1">
                <a:latin typeface="Comic Sans MS" panose="030F0702030302020204" pitchFamily="66" charset="0"/>
              </a:rPr>
              <a:t>бродилка</a:t>
            </a:r>
            <a:r>
              <a:rPr lang="ru-RU" dirty="0">
                <a:latin typeface="Comic Sans MS" panose="030F0702030302020204" pitchFamily="66" charset="0"/>
              </a:rPr>
              <a:t>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4.</a:t>
            </a:r>
            <a:r>
              <a:rPr lang="ru-RU" dirty="0">
                <a:latin typeface="Comic Sans MS" panose="030F0702030302020204" pitchFamily="66" charset="0"/>
              </a:rPr>
              <a:t> "Конструктор" существ и миров (карточки).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sz="2133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 </a:t>
            </a:r>
            <a:endParaRPr lang="ru-RU" sz="266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48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9"/>
          <p:cNvSpPr txBox="1">
            <a:spLocks noGrp="1"/>
          </p:cNvSpPr>
          <p:nvPr>
            <p:ph type="title"/>
          </p:nvPr>
        </p:nvSpPr>
        <p:spPr>
          <a:xfrm>
            <a:off x="5048243" y="1104133"/>
            <a:ext cx="6762797" cy="118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b="1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Спасибо за внимание</a:t>
            </a:r>
            <a:endParaRPr b="1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617" name="Google Shape;2617;p49"/>
          <p:cNvSpPr txBox="1">
            <a:spLocks noGrp="1"/>
          </p:cNvSpPr>
          <p:nvPr>
            <p:ph type="body" idx="1"/>
          </p:nvPr>
        </p:nvSpPr>
        <p:spPr>
          <a:xfrm>
            <a:off x="4190987" y="3429000"/>
            <a:ext cx="7048549" cy="31432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None/>
            </a:pPr>
            <a:endParaRPr lang="ru-RU" sz="2400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ru-RU" sz="2400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ru-RU" sz="2400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  <a:p>
            <a:pPr algn="r"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Привалова Мария</a:t>
            </a:r>
          </a:p>
          <a:p>
            <a:pPr algn="r">
              <a:buNone/>
            </a:pPr>
            <a:r>
              <a:rPr lang="ru-RU" sz="2400" dirty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ведущий библиотекарь отдела обслуживания читателей-детей 11-16 лет</a:t>
            </a:r>
            <a:endParaRPr lang="en-US" sz="2400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2618" name="Google Shape;2618;p49"/>
          <p:cNvGrpSpPr/>
          <p:nvPr/>
        </p:nvGrpSpPr>
        <p:grpSpPr>
          <a:xfrm>
            <a:off x="1333467" y="1809739"/>
            <a:ext cx="3541420" cy="4338421"/>
            <a:chOff x="1030218" y="1590675"/>
            <a:chExt cx="2444607" cy="2994768"/>
          </a:xfrm>
        </p:grpSpPr>
        <p:sp>
          <p:nvSpPr>
            <p:cNvPr id="2619" name="Google Shape;2619;p49"/>
            <p:cNvSpPr/>
            <p:nvPr/>
          </p:nvSpPr>
          <p:spPr>
            <a:xfrm>
              <a:off x="1249604" y="2758291"/>
              <a:ext cx="2003584" cy="1827150"/>
            </a:xfrm>
            <a:custGeom>
              <a:avLst/>
              <a:gdLst/>
              <a:ahLst/>
              <a:cxnLst/>
              <a:rect l="l" t="t" r="r" b="b"/>
              <a:pathLst>
                <a:path w="16046" h="14633" extrusionOk="0">
                  <a:moveTo>
                    <a:pt x="1" y="1"/>
                  </a:moveTo>
                  <a:lnTo>
                    <a:pt x="1" y="14633"/>
                  </a:lnTo>
                  <a:lnTo>
                    <a:pt x="16046" y="14633"/>
                  </a:lnTo>
                  <a:lnTo>
                    <a:pt x="160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20" name="Google Shape;2620;p49"/>
            <p:cNvGrpSpPr/>
            <p:nvPr/>
          </p:nvGrpSpPr>
          <p:grpSpPr>
            <a:xfrm>
              <a:off x="1303920" y="2875914"/>
              <a:ext cx="1953749" cy="1467667"/>
              <a:chOff x="1303920" y="2875914"/>
              <a:chExt cx="1953749" cy="1467667"/>
            </a:xfrm>
          </p:grpSpPr>
          <p:sp>
            <p:nvSpPr>
              <p:cNvPr id="2621" name="Google Shape;2621;p49"/>
              <p:cNvSpPr/>
              <p:nvPr/>
            </p:nvSpPr>
            <p:spPr>
              <a:xfrm>
                <a:off x="1335510" y="4081115"/>
                <a:ext cx="251104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61" extrusionOk="0">
                    <a:moveTo>
                      <a:pt x="1" y="1"/>
                    </a:moveTo>
                    <a:lnTo>
                      <a:pt x="1" y="960"/>
                    </a:lnTo>
                    <a:lnTo>
                      <a:pt x="2011" y="960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49"/>
              <p:cNvSpPr/>
              <p:nvPr/>
            </p:nvSpPr>
            <p:spPr>
              <a:xfrm>
                <a:off x="1636308" y="3255755"/>
                <a:ext cx="253351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961" extrusionOk="0">
                    <a:moveTo>
                      <a:pt x="0" y="1"/>
                    </a:moveTo>
                    <a:lnTo>
                      <a:pt x="0" y="960"/>
                    </a:lnTo>
                    <a:lnTo>
                      <a:pt x="2029" y="960"/>
                    </a:lnTo>
                    <a:lnTo>
                      <a:pt x="2029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49"/>
              <p:cNvSpPr/>
              <p:nvPr/>
            </p:nvSpPr>
            <p:spPr>
              <a:xfrm>
                <a:off x="1303920" y="2875914"/>
                <a:ext cx="251104" cy="117623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2" extrusionOk="0">
                    <a:moveTo>
                      <a:pt x="0" y="0"/>
                    </a:moveTo>
                    <a:lnTo>
                      <a:pt x="0" y="942"/>
                    </a:lnTo>
                    <a:lnTo>
                      <a:pt x="2010" y="942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49"/>
              <p:cNvSpPr/>
              <p:nvPr/>
            </p:nvSpPr>
            <p:spPr>
              <a:xfrm>
                <a:off x="1932485" y="3818773"/>
                <a:ext cx="251104" cy="117748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3" extrusionOk="0">
                    <a:moveTo>
                      <a:pt x="1" y="1"/>
                    </a:moveTo>
                    <a:lnTo>
                      <a:pt x="1" y="943"/>
                    </a:lnTo>
                    <a:lnTo>
                      <a:pt x="2011" y="943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49"/>
              <p:cNvSpPr/>
              <p:nvPr/>
            </p:nvSpPr>
            <p:spPr>
              <a:xfrm>
                <a:off x="2606377" y="3092930"/>
                <a:ext cx="251104" cy="117748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3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2010" y="942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49"/>
              <p:cNvSpPr/>
              <p:nvPr/>
            </p:nvSpPr>
            <p:spPr>
              <a:xfrm>
                <a:off x="2705893" y="3228659"/>
                <a:ext cx="251104" cy="117748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3" extrusionOk="0">
                    <a:moveTo>
                      <a:pt x="0" y="0"/>
                    </a:moveTo>
                    <a:lnTo>
                      <a:pt x="0" y="942"/>
                    </a:lnTo>
                    <a:lnTo>
                      <a:pt x="2010" y="942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49"/>
              <p:cNvSpPr/>
              <p:nvPr/>
            </p:nvSpPr>
            <p:spPr>
              <a:xfrm>
                <a:off x="1462123" y="4225834"/>
                <a:ext cx="251104" cy="117748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3" extrusionOk="0">
                    <a:moveTo>
                      <a:pt x="1" y="1"/>
                    </a:moveTo>
                    <a:lnTo>
                      <a:pt x="1" y="942"/>
                    </a:lnTo>
                    <a:lnTo>
                      <a:pt x="2011" y="942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49"/>
              <p:cNvSpPr/>
              <p:nvPr/>
            </p:nvSpPr>
            <p:spPr>
              <a:xfrm>
                <a:off x="2983966" y="3737360"/>
                <a:ext cx="251104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61" extrusionOk="0">
                    <a:moveTo>
                      <a:pt x="1" y="1"/>
                    </a:moveTo>
                    <a:lnTo>
                      <a:pt x="1" y="961"/>
                    </a:lnTo>
                    <a:lnTo>
                      <a:pt x="2011" y="961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49"/>
              <p:cNvSpPr/>
              <p:nvPr/>
            </p:nvSpPr>
            <p:spPr>
              <a:xfrm>
                <a:off x="2857354" y="3882079"/>
                <a:ext cx="251104" cy="117748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3" extrusionOk="0">
                    <a:moveTo>
                      <a:pt x="0" y="1"/>
                    </a:moveTo>
                    <a:lnTo>
                      <a:pt x="0" y="943"/>
                    </a:lnTo>
                    <a:lnTo>
                      <a:pt x="2011" y="943"/>
                    </a:lnTo>
                    <a:lnTo>
                      <a:pt x="2011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49"/>
              <p:cNvSpPr/>
              <p:nvPr/>
            </p:nvSpPr>
            <p:spPr>
              <a:xfrm>
                <a:off x="3128683" y="3877584"/>
                <a:ext cx="128986" cy="11999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1" extrusionOk="0">
                    <a:moveTo>
                      <a:pt x="1" y="1"/>
                    </a:moveTo>
                    <a:lnTo>
                      <a:pt x="1" y="961"/>
                    </a:lnTo>
                    <a:lnTo>
                      <a:pt x="1033" y="961"/>
                    </a:lnTo>
                    <a:lnTo>
                      <a:pt x="1033" y="1"/>
                    </a:lnTo>
                    <a:close/>
                  </a:path>
                </a:pathLst>
              </a:custGeom>
              <a:solidFill>
                <a:srgbClr val="212D35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1" name="Google Shape;2631;p49"/>
            <p:cNvSpPr/>
            <p:nvPr/>
          </p:nvSpPr>
          <p:spPr>
            <a:xfrm>
              <a:off x="1932485" y="3695031"/>
              <a:ext cx="782529" cy="890412"/>
            </a:xfrm>
            <a:custGeom>
              <a:avLst/>
              <a:gdLst/>
              <a:ahLst/>
              <a:cxnLst/>
              <a:rect l="l" t="t" r="r" b="b"/>
              <a:pathLst>
                <a:path w="6267" h="7131" extrusionOk="0">
                  <a:moveTo>
                    <a:pt x="2815" y="0"/>
                  </a:moveTo>
                  <a:cubicBezTo>
                    <a:pt x="1658" y="0"/>
                    <a:pt x="1211" y="1319"/>
                    <a:pt x="852" y="2314"/>
                  </a:cubicBezTo>
                  <a:cubicBezTo>
                    <a:pt x="290" y="3871"/>
                    <a:pt x="19" y="5483"/>
                    <a:pt x="1" y="7131"/>
                  </a:cubicBezTo>
                  <a:lnTo>
                    <a:pt x="6267" y="7131"/>
                  </a:lnTo>
                  <a:cubicBezTo>
                    <a:pt x="6158" y="5773"/>
                    <a:pt x="5977" y="4415"/>
                    <a:pt x="5542" y="3111"/>
                  </a:cubicBezTo>
                  <a:cubicBezTo>
                    <a:pt x="5144" y="1988"/>
                    <a:pt x="4546" y="340"/>
                    <a:pt x="3224" y="50"/>
                  </a:cubicBezTo>
                  <a:cubicBezTo>
                    <a:pt x="3079" y="16"/>
                    <a:pt x="2943" y="0"/>
                    <a:pt x="28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9"/>
            <p:cNvSpPr/>
            <p:nvPr/>
          </p:nvSpPr>
          <p:spPr>
            <a:xfrm>
              <a:off x="2034250" y="4018058"/>
              <a:ext cx="538293" cy="486599"/>
            </a:xfrm>
            <a:custGeom>
              <a:avLst/>
              <a:gdLst/>
              <a:ahLst/>
              <a:cxnLst/>
              <a:rect l="l" t="t" r="r" b="b"/>
              <a:pathLst>
                <a:path w="4311" h="3897" extrusionOk="0">
                  <a:moveTo>
                    <a:pt x="2113" y="0"/>
                  </a:moveTo>
                  <a:cubicBezTo>
                    <a:pt x="2064" y="0"/>
                    <a:pt x="2021" y="35"/>
                    <a:pt x="2011" y="89"/>
                  </a:cubicBezTo>
                  <a:cubicBezTo>
                    <a:pt x="1757" y="723"/>
                    <a:pt x="1304" y="1574"/>
                    <a:pt x="1304" y="2353"/>
                  </a:cubicBezTo>
                  <a:cubicBezTo>
                    <a:pt x="1033" y="2027"/>
                    <a:pt x="598" y="1900"/>
                    <a:pt x="200" y="1719"/>
                  </a:cubicBezTo>
                  <a:cubicBezTo>
                    <a:pt x="180" y="1704"/>
                    <a:pt x="158" y="1697"/>
                    <a:pt x="138" y="1697"/>
                  </a:cubicBezTo>
                  <a:cubicBezTo>
                    <a:pt x="84" y="1697"/>
                    <a:pt x="37" y="1744"/>
                    <a:pt x="37" y="1809"/>
                  </a:cubicBezTo>
                  <a:cubicBezTo>
                    <a:pt x="1" y="2461"/>
                    <a:pt x="19" y="3113"/>
                    <a:pt x="634" y="3494"/>
                  </a:cubicBezTo>
                  <a:cubicBezTo>
                    <a:pt x="915" y="3691"/>
                    <a:pt x="1231" y="3793"/>
                    <a:pt x="1541" y="3793"/>
                  </a:cubicBezTo>
                  <a:cubicBezTo>
                    <a:pt x="1773" y="3793"/>
                    <a:pt x="2001" y="3736"/>
                    <a:pt x="2210" y="3620"/>
                  </a:cubicBezTo>
                  <a:cubicBezTo>
                    <a:pt x="2425" y="3803"/>
                    <a:pt x="2762" y="3897"/>
                    <a:pt x="3080" y="3897"/>
                  </a:cubicBezTo>
                  <a:cubicBezTo>
                    <a:pt x="3297" y="3897"/>
                    <a:pt x="3504" y="3853"/>
                    <a:pt x="3659" y="3765"/>
                  </a:cubicBezTo>
                  <a:cubicBezTo>
                    <a:pt x="4311" y="3457"/>
                    <a:pt x="4292" y="2624"/>
                    <a:pt x="4256" y="1954"/>
                  </a:cubicBezTo>
                  <a:cubicBezTo>
                    <a:pt x="4256" y="1887"/>
                    <a:pt x="4206" y="1850"/>
                    <a:pt x="4151" y="1850"/>
                  </a:cubicBezTo>
                  <a:cubicBezTo>
                    <a:pt x="4132" y="1850"/>
                    <a:pt x="4112" y="1854"/>
                    <a:pt x="4093" y="1864"/>
                  </a:cubicBezTo>
                  <a:cubicBezTo>
                    <a:pt x="3713" y="2027"/>
                    <a:pt x="3351" y="2226"/>
                    <a:pt x="3043" y="2498"/>
                  </a:cubicBezTo>
                  <a:cubicBezTo>
                    <a:pt x="3133" y="1646"/>
                    <a:pt x="2681" y="813"/>
                    <a:pt x="2210" y="53"/>
                  </a:cubicBezTo>
                  <a:cubicBezTo>
                    <a:pt x="2181" y="16"/>
                    <a:pt x="2146" y="0"/>
                    <a:pt x="2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9"/>
            <p:cNvSpPr/>
            <p:nvPr/>
          </p:nvSpPr>
          <p:spPr>
            <a:xfrm>
              <a:off x="1159202" y="1605034"/>
              <a:ext cx="294057" cy="527180"/>
            </a:xfrm>
            <a:custGeom>
              <a:avLst/>
              <a:gdLst/>
              <a:ahLst/>
              <a:cxnLst/>
              <a:rect l="l" t="t" r="r" b="b"/>
              <a:pathLst>
                <a:path w="2355" h="4222" extrusionOk="0">
                  <a:moveTo>
                    <a:pt x="789" y="0"/>
                  </a:moveTo>
                  <a:cubicBezTo>
                    <a:pt x="785" y="0"/>
                    <a:pt x="782" y="0"/>
                    <a:pt x="779" y="1"/>
                  </a:cubicBezTo>
                  <a:cubicBezTo>
                    <a:pt x="580" y="91"/>
                    <a:pt x="688" y="598"/>
                    <a:pt x="851" y="997"/>
                  </a:cubicBezTo>
                  <a:cubicBezTo>
                    <a:pt x="851" y="1087"/>
                    <a:pt x="869" y="1178"/>
                    <a:pt x="888" y="1305"/>
                  </a:cubicBezTo>
                  <a:cubicBezTo>
                    <a:pt x="869" y="1268"/>
                    <a:pt x="851" y="1232"/>
                    <a:pt x="815" y="1214"/>
                  </a:cubicBezTo>
                  <a:cubicBezTo>
                    <a:pt x="706" y="1069"/>
                    <a:pt x="543" y="961"/>
                    <a:pt x="417" y="888"/>
                  </a:cubicBezTo>
                  <a:cubicBezTo>
                    <a:pt x="329" y="844"/>
                    <a:pt x="255" y="820"/>
                    <a:pt x="201" y="820"/>
                  </a:cubicBezTo>
                  <a:cubicBezTo>
                    <a:pt x="167" y="820"/>
                    <a:pt x="141" y="830"/>
                    <a:pt x="127" y="852"/>
                  </a:cubicBezTo>
                  <a:cubicBezTo>
                    <a:pt x="36" y="942"/>
                    <a:pt x="362" y="1087"/>
                    <a:pt x="634" y="1305"/>
                  </a:cubicBezTo>
                  <a:cubicBezTo>
                    <a:pt x="779" y="1395"/>
                    <a:pt x="888" y="1504"/>
                    <a:pt x="978" y="1594"/>
                  </a:cubicBezTo>
                  <a:lnTo>
                    <a:pt x="1087" y="2065"/>
                  </a:lnTo>
                  <a:lnTo>
                    <a:pt x="869" y="1848"/>
                  </a:lnTo>
                  <a:cubicBezTo>
                    <a:pt x="725" y="1721"/>
                    <a:pt x="543" y="1631"/>
                    <a:pt x="399" y="1594"/>
                  </a:cubicBezTo>
                  <a:cubicBezTo>
                    <a:pt x="317" y="1567"/>
                    <a:pt x="249" y="1554"/>
                    <a:pt x="195" y="1554"/>
                  </a:cubicBezTo>
                  <a:cubicBezTo>
                    <a:pt x="141" y="1554"/>
                    <a:pt x="100" y="1567"/>
                    <a:pt x="73" y="1594"/>
                  </a:cubicBezTo>
                  <a:cubicBezTo>
                    <a:pt x="0" y="1703"/>
                    <a:pt x="362" y="1794"/>
                    <a:pt x="688" y="1975"/>
                  </a:cubicBezTo>
                  <a:cubicBezTo>
                    <a:pt x="851" y="2065"/>
                    <a:pt x="996" y="2156"/>
                    <a:pt x="1087" y="2228"/>
                  </a:cubicBezTo>
                  <a:lnTo>
                    <a:pt x="1123" y="2246"/>
                  </a:lnTo>
                  <a:lnTo>
                    <a:pt x="1250" y="2735"/>
                  </a:lnTo>
                  <a:cubicBezTo>
                    <a:pt x="1177" y="2681"/>
                    <a:pt x="1087" y="2590"/>
                    <a:pt x="996" y="2518"/>
                  </a:cubicBezTo>
                  <a:cubicBezTo>
                    <a:pt x="851" y="2409"/>
                    <a:pt x="670" y="2337"/>
                    <a:pt x="525" y="2283"/>
                  </a:cubicBezTo>
                  <a:cubicBezTo>
                    <a:pt x="468" y="2270"/>
                    <a:pt x="417" y="2264"/>
                    <a:pt x="373" y="2264"/>
                  </a:cubicBezTo>
                  <a:cubicBezTo>
                    <a:pt x="294" y="2264"/>
                    <a:pt x="241" y="2284"/>
                    <a:pt x="217" y="2319"/>
                  </a:cubicBezTo>
                  <a:cubicBezTo>
                    <a:pt x="145" y="2427"/>
                    <a:pt x="525" y="2500"/>
                    <a:pt x="851" y="2645"/>
                  </a:cubicBezTo>
                  <a:cubicBezTo>
                    <a:pt x="996" y="2717"/>
                    <a:pt x="1159" y="2808"/>
                    <a:pt x="1268" y="2880"/>
                  </a:cubicBezTo>
                  <a:cubicBezTo>
                    <a:pt x="1304" y="2898"/>
                    <a:pt x="1304" y="2898"/>
                    <a:pt x="1322" y="2898"/>
                  </a:cubicBezTo>
                  <a:lnTo>
                    <a:pt x="1431" y="3279"/>
                  </a:lnTo>
                  <a:cubicBezTo>
                    <a:pt x="1395" y="3242"/>
                    <a:pt x="1322" y="3188"/>
                    <a:pt x="1268" y="3152"/>
                  </a:cubicBezTo>
                  <a:cubicBezTo>
                    <a:pt x="1141" y="3061"/>
                    <a:pt x="978" y="2989"/>
                    <a:pt x="851" y="2971"/>
                  </a:cubicBezTo>
                  <a:cubicBezTo>
                    <a:pt x="812" y="2966"/>
                    <a:pt x="776" y="2964"/>
                    <a:pt x="744" y="2964"/>
                  </a:cubicBezTo>
                  <a:cubicBezTo>
                    <a:pt x="655" y="2964"/>
                    <a:pt x="593" y="2980"/>
                    <a:pt x="580" y="3007"/>
                  </a:cubicBezTo>
                  <a:cubicBezTo>
                    <a:pt x="525" y="3134"/>
                    <a:pt x="851" y="3170"/>
                    <a:pt x="1141" y="3279"/>
                  </a:cubicBezTo>
                  <a:cubicBezTo>
                    <a:pt x="1268" y="3333"/>
                    <a:pt x="1413" y="3405"/>
                    <a:pt x="1521" y="3460"/>
                  </a:cubicBezTo>
                  <a:lnTo>
                    <a:pt x="1539" y="3532"/>
                  </a:lnTo>
                  <a:cubicBezTo>
                    <a:pt x="1680" y="3936"/>
                    <a:pt x="1838" y="4221"/>
                    <a:pt x="1880" y="4221"/>
                  </a:cubicBezTo>
                  <a:cubicBezTo>
                    <a:pt x="1881" y="4221"/>
                    <a:pt x="1882" y="4221"/>
                    <a:pt x="1884" y="4220"/>
                  </a:cubicBezTo>
                  <a:cubicBezTo>
                    <a:pt x="1938" y="4184"/>
                    <a:pt x="1884" y="3858"/>
                    <a:pt x="1757" y="3460"/>
                  </a:cubicBezTo>
                  <a:lnTo>
                    <a:pt x="1721" y="3405"/>
                  </a:lnTo>
                  <a:lnTo>
                    <a:pt x="1721" y="3369"/>
                  </a:lnTo>
                  <a:cubicBezTo>
                    <a:pt x="1775" y="3279"/>
                    <a:pt x="1847" y="3152"/>
                    <a:pt x="1938" y="3007"/>
                  </a:cubicBezTo>
                  <a:cubicBezTo>
                    <a:pt x="2119" y="2771"/>
                    <a:pt x="2354" y="2554"/>
                    <a:pt x="2246" y="2518"/>
                  </a:cubicBezTo>
                  <a:cubicBezTo>
                    <a:pt x="2240" y="2515"/>
                    <a:pt x="2231" y="2513"/>
                    <a:pt x="2221" y="2513"/>
                  </a:cubicBezTo>
                  <a:cubicBezTo>
                    <a:pt x="2168" y="2513"/>
                    <a:pt x="2068" y="2551"/>
                    <a:pt x="1992" y="2627"/>
                  </a:cubicBezTo>
                  <a:cubicBezTo>
                    <a:pt x="1884" y="2717"/>
                    <a:pt x="1793" y="2862"/>
                    <a:pt x="1721" y="2989"/>
                  </a:cubicBezTo>
                  <a:cubicBezTo>
                    <a:pt x="1684" y="3061"/>
                    <a:pt x="1666" y="3152"/>
                    <a:pt x="1666" y="3224"/>
                  </a:cubicBezTo>
                  <a:lnTo>
                    <a:pt x="1539" y="2826"/>
                  </a:lnTo>
                  <a:cubicBezTo>
                    <a:pt x="1539" y="2808"/>
                    <a:pt x="1576" y="2790"/>
                    <a:pt x="1576" y="2771"/>
                  </a:cubicBezTo>
                  <a:cubicBezTo>
                    <a:pt x="1612" y="2645"/>
                    <a:pt x="1702" y="2500"/>
                    <a:pt x="1811" y="2355"/>
                  </a:cubicBezTo>
                  <a:cubicBezTo>
                    <a:pt x="2028" y="2065"/>
                    <a:pt x="2318" y="1830"/>
                    <a:pt x="2210" y="1775"/>
                  </a:cubicBezTo>
                  <a:cubicBezTo>
                    <a:pt x="2198" y="1768"/>
                    <a:pt x="2184" y="1764"/>
                    <a:pt x="2169" y="1764"/>
                  </a:cubicBezTo>
                  <a:cubicBezTo>
                    <a:pt x="2110" y="1764"/>
                    <a:pt x="2024" y="1816"/>
                    <a:pt x="1938" y="1902"/>
                  </a:cubicBezTo>
                  <a:cubicBezTo>
                    <a:pt x="1811" y="2011"/>
                    <a:pt x="1702" y="2156"/>
                    <a:pt x="1612" y="2337"/>
                  </a:cubicBezTo>
                  <a:cubicBezTo>
                    <a:pt x="1539" y="2445"/>
                    <a:pt x="1521" y="2590"/>
                    <a:pt x="1503" y="2681"/>
                  </a:cubicBezTo>
                  <a:lnTo>
                    <a:pt x="1358" y="2174"/>
                  </a:lnTo>
                  <a:cubicBezTo>
                    <a:pt x="1358" y="2156"/>
                    <a:pt x="1395" y="2156"/>
                    <a:pt x="1395" y="2138"/>
                  </a:cubicBezTo>
                  <a:cubicBezTo>
                    <a:pt x="1431" y="2011"/>
                    <a:pt x="1521" y="1866"/>
                    <a:pt x="1630" y="1721"/>
                  </a:cubicBezTo>
                  <a:cubicBezTo>
                    <a:pt x="1847" y="1431"/>
                    <a:pt x="2137" y="1196"/>
                    <a:pt x="2028" y="1142"/>
                  </a:cubicBezTo>
                  <a:cubicBezTo>
                    <a:pt x="2017" y="1134"/>
                    <a:pt x="2003" y="1130"/>
                    <a:pt x="1988" y="1130"/>
                  </a:cubicBezTo>
                  <a:cubicBezTo>
                    <a:pt x="1929" y="1130"/>
                    <a:pt x="1843" y="1182"/>
                    <a:pt x="1757" y="1268"/>
                  </a:cubicBezTo>
                  <a:cubicBezTo>
                    <a:pt x="1630" y="1377"/>
                    <a:pt x="1521" y="1522"/>
                    <a:pt x="1431" y="1703"/>
                  </a:cubicBezTo>
                  <a:cubicBezTo>
                    <a:pt x="1395" y="1812"/>
                    <a:pt x="1340" y="1920"/>
                    <a:pt x="1322" y="2011"/>
                  </a:cubicBezTo>
                  <a:lnTo>
                    <a:pt x="1213" y="1540"/>
                  </a:lnTo>
                  <a:cubicBezTo>
                    <a:pt x="1232" y="1431"/>
                    <a:pt x="1304" y="1268"/>
                    <a:pt x="1395" y="1105"/>
                  </a:cubicBezTo>
                  <a:cubicBezTo>
                    <a:pt x="1539" y="816"/>
                    <a:pt x="1793" y="544"/>
                    <a:pt x="1684" y="508"/>
                  </a:cubicBezTo>
                  <a:cubicBezTo>
                    <a:pt x="1672" y="501"/>
                    <a:pt x="1658" y="498"/>
                    <a:pt x="1644" y="498"/>
                  </a:cubicBezTo>
                  <a:cubicBezTo>
                    <a:pt x="1579" y="498"/>
                    <a:pt x="1502" y="563"/>
                    <a:pt x="1413" y="653"/>
                  </a:cubicBezTo>
                  <a:cubicBezTo>
                    <a:pt x="1304" y="779"/>
                    <a:pt x="1213" y="924"/>
                    <a:pt x="1159" y="1087"/>
                  </a:cubicBezTo>
                  <a:cubicBezTo>
                    <a:pt x="1141" y="1142"/>
                    <a:pt x="1141" y="1178"/>
                    <a:pt x="1141" y="1232"/>
                  </a:cubicBezTo>
                  <a:cubicBezTo>
                    <a:pt x="1123" y="1105"/>
                    <a:pt x="1087" y="997"/>
                    <a:pt x="1051" y="906"/>
                  </a:cubicBezTo>
                  <a:cubicBezTo>
                    <a:pt x="1033" y="479"/>
                    <a:pt x="963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9"/>
            <p:cNvSpPr/>
            <p:nvPr/>
          </p:nvSpPr>
          <p:spPr>
            <a:xfrm>
              <a:off x="1527801" y="1735144"/>
              <a:ext cx="341506" cy="367603"/>
            </a:xfrm>
            <a:custGeom>
              <a:avLst/>
              <a:gdLst/>
              <a:ahLst/>
              <a:cxnLst/>
              <a:rect l="l" t="t" r="r" b="b"/>
              <a:pathLst>
                <a:path w="2735" h="2944" extrusionOk="0">
                  <a:moveTo>
                    <a:pt x="1803" y="0"/>
                  </a:moveTo>
                  <a:cubicBezTo>
                    <a:pt x="1711" y="0"/>
                    <a:pt x="1662" y="344"/>
                    <a:pt x="1612" y="643"/>
                  </a:cubicBezTo>
                  <a:cubicBezTo>
                    <a:pt x="1576" y="788"/>
                    <a:pt x="1539" y="933"/>
                    <a:pt x="1485" y="1041"/>
                  </a:cubicBezTo>
                  <a:cubicBezTo>
                    <a:pt x="1485" y="1041"/>
                    <a:pt x="1394" y="1114"/>
                    <a:pt x="1340" y="1186"/>
                  </a:cubicBezTo>
                  <a:cubicBezTo>
                    <a:pt x="1250" y="1259"/>
                    <a:pt x="1177" y="1313"/>
                    <a:pt x="1177" y="1313"/>
                  </a:cubicBezTo>
                  <a:lnTo>
                    <a:pt x="1250" y="1041"/>
                  </a:lnTo>
                  <a:cubicBezTo>
                    <a:pt x="1268" y="896"/>
                    <a:pt x="1268" y="679"/>
                    <a:pt x="1250" y="534"/>
                  </a:cubicBezTo>
                  <a:cubicBezTo>
                    <a:pt x="1213" y="371"/>
                    <a:pt x="1177" y="263"/>
                    <a:pt x="1123" y="226"/>
                  </a:cubicBezTo>
                  <a:cubicBezTo>
                    <a:pt x="1120" y="226"/>
                    <a:pt x="1117" y="226"/>
                    <a:pt x="1114" y="226"/>
                  </a:cubicBezTo>
                  <a:cubicBezTo>
                    <a:pt x="998" y="226"/>
                    <a:pt x="1033" y="596"/>
                    <a:pt x="1068" y="933"/>
                  </a:cubicBezTo>
                  <a:lnTo>
                    <a:pt x="1068" y="1385"/>
                  </a:lnTo>
                  <a:lnTo>
                    <a:pt x="1068" y="1403"/>
                  </a:lnTo>
                  <a:cubicBezTo>
                    <a:pt x="1068" y="1403"/>
                    <a:pt x="978" y="1476"/>
                    <a:pt x="905" y="1566"/>
                  </a:cubicBezTo>
                  <a:cubicBezTo>
                    <a:pt x="833" y="1657"/>
                    <a:pt x="761" y="1729"/>
                    <a:pt x="761" y="1729"/>
                  </a:cubicBezTo>
                  <a:cubicBezTo>
                    <a:pt x="797" y="1639"/>
                    <a:pt x="797" y="1512"/>
                    <a:pt x="797" y="1403"/>
                  </a:cubicBezTo>
                  <a:cubicBezTo>
                    <a:pt x="797" y="1241"/>
                    <a:pt x="761" y="1041"/>
                    <a:pt x="724" y="878"/>
                  </a:cubicBezTo>
                  <a:cubicBezTo>
                    <a:pt x="670" y="733"/>
                    <a:pt x="616" y="643"/>
                    <a:pt x="561" y="643"/>
                  </a:cubicBezTo>
                  <a:cubicBezTo>
                    <a:pt x="435" y="643"/>
                    <a:pt x="543" y="1005"/>
                    <a:pt x="616" y="1331"/>
                  </a:cubicBezTo>
                  <a:cubicBezTo>
                    <a:pt x="634" y="1494"/>
                    <a:pt x="652" y="1675"/>
                    <a:pt x="670" y="1784"/>
                  </a:cubicBezTo>
                  <a:lnTo>
                    <a:pt x="670" y="1838"/>
                  </a:lnTo>
                  <a:cubicBezTo>
                    <a:pt x="670" y="1838"/>
                    <a:pt x="634" y="1911"/>
                    <a:pt x="561" y="1965"/>
                  </a:cubicBezTo>
                  <a:lnTo>
                    <a:pt x="471" y="2110"/>
                  </a:lnTo>
                  <a:cubicBezTo>
                    <a:pt x="471" y="2037"/>
                    <a:pt x="471" y="1965"/>
                    <a:pt x="453" y="1911"/>
                  </a:cubicBezTo>
                  <a:cubicBezTo>
                    <a:pt x="435" y="1766"/>
                    <a:pt x="380" y="1585"/>
                    <a:pt x="308" y="1476"/>
                  </a:cubicBezTo>
                  <a:cubicBezTo>
                    <a:pt x="254" y="1367"/>
                    <a:pt x="181" y="1277"/>
                    <a:pt x="109" y="1277"/>
                  </a:cubicBezTo>
                  <a:cubicBezTo>
                    <a:pt x="0" y="1295"/>
                    <a:pt x="127" y="1585"/>
                    <a:pt x="254" y="1856"/>
                  </a:cubicBezTo>
                  <a:cubicBezTo>
                    <a:pt x="290" y="2001"/>
                    <a:pt x="344" y="2128"/>
                    <a:pt x="362" y="2237"/>
                  </a:cubicBezTo>
                  <a:lnTo>
                    <a:pt x="308" y="2309"/>
                  </a:lnTo>
                  <a:cubicBezTo>
                    <a:pt x="127" y="2635"/>
                    <a:pt x="72" y="2925"/>
                    <a:pt x="109" y="2943"/>
                  </a:cubicBezTo>
                  <a:cubicBezTo>
                    <a:pt x="111" y="2943"/>
                    <a:pt x="114" y="2944"/>
                    <a:pt x="117" y="2944"/>
                  </a:cubicBezTo>
                  <a:cubicBezTo>
                    <a:pt x="190" y="2944"/>
                    <a:pt x="314" y="2714"/>
                    <a:pt x="489" y="2418"/>
                  </a:cubicBezTo>
                  <a:lnTo>
                    <a:pt x="525" y="2381"/>
                  </a:lnTo>
                  <a:lnTo>
                    <a:pt x="543" y="2381"/>
                  </a:lnTo>
                  <a:cubicBezTo>
                    <a:pt x="634" y="2363"/>
                    <a:pt x="797" y="2363"/>
                    <a:pt x="924" y="2363"/>
                  </a:cubicBezTo>
                  <a:cubicBezTo>
                    <a:pt x="1117" y="2376"/>
                    <a:pt x="1320" y="2435"/>
                    <a:pt x="1414" y="2435"/>
                  </a:cubicBezTo>
                  <a:cubicBezTo>
                    <a:pt x="1452" y="2435"/>
                    <a:pt x="1472" y="2426"/>
                    <a:pt x="1467" y="2400"/>
                  </a:cubicBezTo>
                  <a:cubicBezTo>
                    <a:pt x="1449" y="2363"/>
                    <a:pt x="1358" y="2291"/>
                    <a:pt x="1250" y="2237"/>
                  </a:cubicBezTo>
                  <a:cubicBezTo>
                    <a:pt x="1144" y="2210"/>
                    <a:pt x="1028" y="2193"/>
                    <a:pt x="924" y="2193"/>
                  </a:cubicBezTo>
                  <a:cubicBezTo>
                    <a:pt x="885" y="2193"/>
                    <a:pt x="849" y="2195"/>
                    <a:pt x="815" y="2200"/>
                  </a:cubicBezTo>
                  <a:cubicBezTo>
                    <a:pt x="743" y="2200"/>
                    <a:pt x="670" y="2218"/>
                    <a:pt x="616" y="2237"/>
                  </a:cubicBezTo>
                  <a:lnTo>
                    <a:pt x="706" y="2110"/>
                  </a:lnTo>
                  <a:cubicBezTo>
                    <a:pt x="743" y="2037"/>
                    <a:pt x="815" y="1965"/>
                    <a:pt x="815" y="1965"/>
                  </a:cubicBezTo>
                  <a:lnTo>
                    <a:pt x="887" y="1965"/>
                  </a:lnTo>
                  <a:cubicBezTo>
                    <a:pt x="996" y="1965"/>
                    <a:pt x="1159" y="1965"/>
                    <a:pt x="1304" y="2001"/>
                  </a:cubicBezTo>
                  <a:cubicBezTo>
                    <a:pt x="1556" y="2029"/>
                    <a:pt x="1798" y="2144"/>
                    <a:pt x="1886" y="2144"/>
                  </a:cubicBezTo>
                  <a:cubicBezTo>
                    <a:pt x="1911" y="2144"/>
                    <a:pt x="1924" y="2134"/>
                    <a:pt x="1920" y="2110"/>
                  </a:cubicBezTo>
                  <a:cubicBezTo>
                    <a:pt x="1920" y="2055"/>
                    <a:pt x="1829" y="1965"/>
                    <a:pt x="1702" y="1911"/>
                  </a:cubicBezTo>
                  <a:cubicBezTo>
                    <a:pt x="1557" y="1838"/>
                    <a:pt x="1376" y="1784"/>
                    <a:pt x="1213" y="1784"/>
                  </a:cubicBezTo>
                  <a:cubicBezTo>
                    <a:pt x="1105" y="1784"/>
                    <a:pt x="996" y="1820"/>
                    <a:pt x="905" y="1856"/>
                  </a:cubicBezTo>
                  <a:cubicBezTo>
                    <a:pt x="905" y="1856"/>
                    <a:pt x="978" y="1766"/>
                    <a:pt x="1032" y="1693"/>
                  </a:cubicBezTo>
                  <a:cubicBezTo>
                    <a:pt x="1105" y="1603"/>
                    <a:pt x="1195" y="1548"/>
                    <a:pt x="1195" y="1548"/>
                  </a:cubicBezTo>
                  <a:lnTo>
                    <a:pt x="1250" y="1548"/>
                  </a:lnTo>
                  <a:cubicBezTo>
                    <a:pt x="1358" y="1548"/>
                    <a:pt x="1521" y="1566"/>
                    <a:pt x="1666" y="1603"/>
                  </a:cubicBezTo>
                  <a:cubicBezTo>
                    <a:pt x="1922" y="1674"/>
                    <a:pt x="2155" y="1823"/>
                    <a:pt x="2235" y="1823"/>
                  </a:cubicBezTo>
                  <a:cubicBezTo>
                    <a:pt x="2257" y="1823"/>
                    <a:pt x="2268" y="1811"/>
                    <a:pt x="2264" y="1784"/>
                  </a:cubicBezTo>
                  <a:cubicBezTo>
                    <a:pt x="2264" y="1748"/>
                    <a:pt x="2173" y="1657"/>
                    <a:pt x="2028" y="1566"/>
                  </a:cubicBezTo>
                  <a:cubicBezTo>
                    <a:pt x="1902" y="1494"/>
                    <a:pt x="1739" y="1422"/>
                    <a:pt x="1576" y="1403"/>
                  </a:cubicBezTo>
                  <a:cubicBezTo>
                    <a:pt x="1467" y="1403"/>
                    <a:pt x="1376" y="1403"/>
                    <a:pt x="1286" y="1422"/>
                  </a:cubicBezTo>
                  <a:cubicBezTo>
                    <a:pt x="1286" y="1422"/>
                    <a:pt x="1358" y="1367"/>
                    <a:pt x="1449" y="1295"/>
                  </a:cubicBezTo>
                  <a:cubicBezTo>
                    <a:pt x="1521" y="1222"/>
                    <a:pt x="1612" y="1150"/>
                    <a:pt x="1612" y="1150"/>
                  </a:cubicBezTo>
                  <a:cubicBezTo>
                    <a:pt x="1720" y="1150"/>
                    <a:pt x="1847" y="1150"/>
                    <a:pt x="2010" y="1204"/>
                  </a:cubicBezTo>
                  <a:cubicBezTo>
                    <a:pt x="2240" y="1262"/>
                    <a:pt x="2459" y="1399"/>
                    <a:pt x="2539" y="1399"/>
                  </a:cubicBezTo>
                  <a:cubicBezTo>
                    <a:pt x="2560" y="1399"/>
                    <a:pt x="2572" y="1390"/>
                    <a:pt x="2572" y="1367"/>
                  </a:cubicBezTo>
                  <a:cubicBezTo>
                    <a:pt x="2572" y="1295"/>
                    <a:pt x="2481" y="1204"/>
                    <a:pt x="2372" y="1132"/>
                  </a:cubicBezTo>
                  <a:cubicBezTo>
                    <a:pt x="2264" y="1059"/>
                    <a:pt x="2101" y="1005"/>
                    <a:pt x="1938" y="1005"/>
                  </a:cubicBezTo>
                  <a:lnTo>
                    <a:pt x="1829" y="1005"/>
                  </a:lnTo>
                  <a:cubicBezTo>
                    <a:pt x="1902" y="933"/>
                    <a:pt x="1992" y="878"/>
                    <a:pt x="2028" y="842"/>
                  </a:cubicBezTo>
                  <a:cubicBezTo>
                    <a:pt x="2191" y="770"/>
                    <a:pt x="2390" y="697"/>
                    <a:pt x="2517" y="643"/>
                  </a:cubicBezTo>
                  <a:cubicBezTo>
                    <a:pt x="2572" y="607"/>
                    <a:pt x="2644" y="570"/>
                    <a:pt x="2698" y="516"/>
                  </a:cubicBezTo>
                  <a:cubicBezTo>
                    <a:pt x="2735" y="480"/>
                    <a:pt x="2735" y="426"/>
                    <a:pt x="2716" y="389"/>
                  </a:cubicBezTo>
                  <a:cubicBezTo>
                    <a:pt x="2689" y="353"/>
                    <a:pt x="2653" y="340"/>
                    <a:pt x="2606" y="340"/>
                  </a:cubicBezTo>
                  <a:cubicBezTo>
                    <a:pt x="2558" y="340"/>
                    <a:pt x="2499" y="353"/>
                    <a:pt x="2427" y="371"/>
                  </a:cubicBezTo>
                  <a:cubicBezTo>
                    <a:pt x="2264" y="480"/>
                    <a:pt x="2101" y="625"/>
                    <a:pt x="1938" y="733"/>
                  </a:cubicBezTo>
                  <a:cubicBezTo>
                    <a:pt x="1883" y="770"/>
                    <a:pt x="1793" y="806"/>
                    <a:pt x="1720" y="860"/>
                  </a:cubicBezTo>
                  <a:cubicBezTo>
                    <a:pt x="1739" y="842"/>
                    <a:pt x="1739" y="788"/>
                    <a:pt x="1757" y="770"/>
                  </a:cubicBezTo>
                  <a:cubicBezTo>
                    <a:pt x="1829" y="643"/>
                    <a:pt x="1883" y="462"/>
                    <a:pt x="1902" y="299"/>
                  </a:cubicBezTo>
                  <a:cubicBezTo>
                    <a:pt x="1920" y="136"/>
                    <a:pt x="1902" y="27"/>
                    <a:pt x="1829" y="9"/>
                  </a:cubicBezTo>
                  <a:cubicBezTo>
                    <a:pt x="1820" y="3"/>
                    <a:pt x="1811" y="0"/>
                    <a:pt x="1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9"/>
            <p:cNvSpPr/>
            <p:nvPr/>
          </p:nvSpPr>
          <p:spPr>
            <a:xfrm>
              <a:off x="1346873" y="1590675"/>
              <a:ext cx="266961" cy="543662"/>
            </a:xfrm>
            <a:custGeom>
              <a:avLst/>
              <a:gdLst/>
              <a:ahLst/>
              <a:cxnLst/>
              <a:rect l="l" t="t" r="r" b="b"/>
              <a:pathLst>
                <a:path w="2138" h="4354" extrusionOk="0">
                  <a:moveTo>
                    <a:pt x="1387" y="0"/>
                  </a:moveTo>
                  <a:cubicBezTo>
                    <a:pt x="1345" y="0"/>
                    <a:pt x="1248" y="487"/>
                    <a:pt x="1214" y="894"/>
                  </a:cubicBezTo>
                  <a:cubicBezTo>
                    <a:pt x="1195" y="985"/>
                    <a:pt x="1177" y="1076"/>
                    <a:pt x="1159" y="1184"/>
                  </a:cubicBezTo>
                  <a:cubicBezTo>
                    <a:pt x="1159" y="1148"/>
                    <a:pt x="1123" y="1112"/>
                    <a:pt x="1123" y="1076"/>
                  </a:cubicBezTo>
                  <a:cubicBezTo>
                    <a:pt x="1087" y="913"/>
                    <a:pt x="996" y="731"/>
                    <a:pt x="888" y="623"/>
                  </a:cubicBezTo>
                  <a:cubicBezTo>
                    <a:pt x="806" y="525"/>
                    <a:pt x="696" y="457"/>
                    <a:pt x="635" y="457"/>
                  </a:cubicBezTo>
                  <a:cubicBezTo>
                    <a:pt x="628" y="457"/>
                    <a:pt x="622" y="458"/>
                    <a:pt x="616" y="460"/>
                  </a:cubicBezTo>
                  <a:cubicBezTo>
                    <a:pt x="471" y="514"/>
                    <a:pt x="725" y="804"/>
                    <a:pt x="906" y="1112"/>
                  </a:cubicBezTo>
                  <a:cubicBezTo>
                    <a:pt x="996" y="1257"/>
                    <a:pt x="1069" y="1420"/>
                    <a:pt x="1087" y="1528"/>
                  </a:cubicBezTo>
                  <a:cubicBezTo>
                    <a:pt x="1087" y="1528"/>
                    <a:pt x="1051" y="1655"/>
                    <a:pt x="1032" y="1782"/>
                  </a:cubicBezTo>
                  <a:cubicBezTo>
                    <a:pt x="1014" y="1909"/>
                    <a:pt x="996" y="2017"/>
                    <a:pt x="996" y="2017"/>
                  </a:cubicBezTo>
                  <a:cubicBezTo>
                    <a:pt x="960" y="1927"/>
                    <a:pt x="924" y="1836"/>
                    <a:pt x="851" y="1727"/>
                  </a:cubicBezTo>
                  <a:cubicBezTo>
                    <a:pt x="761" y="1564"/>
                    <a:pt x="634" y="1420"/>
                    <a:pt x="507" y="1329"/>
                  </a:cubicBezTo>
                  <a:cubicBezTo>
                    <a:pt x="425" y="1233"/>
                    <a:pt x="343" y="1189"/>
                    <a:pt x="276" y="1189"/>
                  </a:cubicBezTo>
                  <a:cubicBezTo>
                    <a:pt x="255" y="1189"/>
                    <a:pt x="235" y="1193"/>
                    <a:pt x="218" y="1202"/>
                  </a:cubicBezTo>
                  <a:cubicBezTo>
                    <a:pt x="109" y="1275"/>
                    <a:pt x="399" y="1528"/>
                    <a:pt x="634" y="1800"/>
                  </a:cubicBezTo>
                  <a:cubicBezTo>
                    <a:pt x="743" y="1927"/>
                    <a:pt x="851" y="2072"/>
                    <a:pt x="924" y="2180"/>
                  </a:cubicBezTo>
                  <a:cubicBezTo>
                    <a:pt x="924" y="2180"/>
                    <a:pt x="924" y="2198"/>
                    <a:pt x="942" y="2198"/>
                  </a:cubicBezTo>
                  <a:cubicBezTo>
                    <a:pt x="942" y="2198"/>
                    <a:pt x="924" y="2343"/>
                    <a:pt x="924" y="2452"/>
                  </a:cubicBezTo>
                  <a:cubicBezTo>
                    <a:pt x="924" y="2579"/>
                    <a:pt x="906" y="2705"/>
                    <a:pt x="906" y="2705"/>
                  </a:cubicBezTo>
                  <a:cubicBezTo>
                    <a:pt x="851" y="2615"/>
                    <a:pt x="815" y="2488"/>
                    <a:pt x="743" y="2379"/>
                  </a:cubicBezTo>
                  <a:cubicBezTo>
                    <a:pt x="652" y="2216"/>
                    <a:pt x="489" y="2090"/>
                    <a:pt x="381" y="1999"/>
                  </a:cubicBezTo>
                  <a:cubicBezTo>
                    <a:pt x="276" y="1933"/>
                    <a:pt x="190" y="1887"/>
                    <a:pt x="136" y="1887"/>
                  </a:cubicBezTo>
                  <a:cubicBezTo>
                    <a:pt x="116" y="1887"/>
                    <a:pt x="101" y="1894"/>
                    <a:pt x="91" y="1909"/>
                  </a:cubicBezTo>
                  <a:cubicBezTo>
                    <a:pt x="0" y="1999"/>
                    <a:pt x="308" y="2198"/>
                    <a:pt x="544" y="2470"/>
                  </a:cubicBezTo>
                  <a:cubicBezTo>
                    <a:pt x="670" y="2615"/>
                    <a:pt x="779" y="2742"/>
                    <a:pt x="851" y="2832"/>
                  </a:cubicBezTo>
                  <a:cubicBezTo>
                    <a:pt x="870" y="2850"/>
                    <a:pt x="870" y="2850"/>
                    <a:pt x="870" y="2886"/>
                  </a:cubicBezTo>
                  <a:cubicBezTo>
                    <a:pt x="870" y="2886"/>
                    <a:pt x="870" y="2995"/>
                    <a:pt x="851" y="3086"/>
                  </a:cubicBezTo>
                  <a:lnTo>
                    <a:pt x="851" y="3285"/>
                  </a:lnTo>
                  <a:cubicBezTo>
                    <a:pt x="833" y="3212"/>
                    <a:pt x="779" y="3176"/>
                    <a:pt x="743" y="3104"/>
                  </a:cubicBezTo>
                  <a:cubicBezTo>
                    <a:pt x="652" y="2977"/>
                    <a:pt x="507" y="2850"/>
                    <a:pt x="381" y="2796"/>
                  </a:cubicBezTo>
                  <a:cubicBezTo>
                    <a:pt x="308" y="2748"/>
                    <a:pt x="228" y="2723"/>
                    <a:pt x="171" y="2723"/>
                  </a:cubicBezTo>
                  <a:cubicBezTo>
                    <a:pt x="143" y="2723"/>
                    <a:pt x="121" y="2730"/>
                    <a:pt x="109" y="2742"/>
                  </a:cubicBezTo>
                  <a:cubicBezTo>
                    <a:pt x="18" y="2832"/>
                    <a:pt x="308" y="2995"/>
                    <a:pt x="544" y="3194"/>
                  </a:cubicBezTo>
                  <a:cubicBezTo>
                    <a:pt x="652" y="3285"/>
                    <a:pt x="761" y="3394"/>
                    <a:pt x="833" y="3484"/>
                  </a:cubicBezTo>
                  <a:lnTo>
                    <a:pt x="833" y="3575"/>
                  </a:lnTo>
                  <a:cubicBezTo>
                    <a:pt x="833" y="4009"/>
                    <a:pt x="906" y="4353"/>
                    <a:pt x="942" y="4353"/>
                  </a:cubicBezTo>
                  <a:cubicBezTo>
                    <a:pt x="1014" y="4353"/>
                    <a:pt x="1032" y="4009"/>
                    <a:pt x="1032" y="3611"/>
                  </a:cubicBezTo>
                  <a:lnTo>
                    <a:pt x="1032" y="3538"/>
                  </a:lnTo>
                  <a:lnTo>
                    <a:pt x="1051" y="3520"/>
                  </a:lnTo>
                  <a:cubicBezTo>
                    <a:pt x="1123" y="3430"/>
                    <a:pt x="1232" y="3339"/>
                    <a:pt x="1377" y="3249"/>
                  </a:cubicBezTo>
                  <a:cubicBezTo>
                    <a:pt x="1630" y="3068"/>
                    <a:pt x="1938" y="2977"/>
                    <a:pt x="1847" y="2886"/>
                  </a:cubicBezTo>
                  <a:cubicBezTo>
                    <a:pt x="1829" y="2859"/>
                    <a:pt x="1789" y="2846"/>
                    <a:pt x="1739" y="2846"/>
                  </a:cubicBezTo>
                  <a:cubicBezTo>
                    <a:pt x="1689" y="2846"/>
                    <a:pt x="1630" y="2859"/>
                    <a:pt x="1576" y="2886"/>
                  </a:cubicBezTo>
                  <a:cubicBezTo>
                    <a:pt x="1449" y="2923"/>
                    <a:pt x="1304" y="3013"/>
                    <a:pt x="1195" y="3122"/>
                  </a:cubicBezTo>
                  <a:cubicBezTo>
                    <a:pt x="1123" y="3194"/>
                    <a:pt x="1087" y="3249"/>
                    <a:pt x="1051" y="3303"/>
                  </a:cubicBezTo>
                  <a:lnTo>
                    <a:pt x="1051" y="3104"/>
                  </a:lnTo>
                  <a:lnTo>
                    <a:pt x="1051" y="2905"/>
                  </a:lnTo>
                  <a:lnTo>
                    <a:pt x="1105" y="2850"/>
                  </a:lnTo>
                  <a:cubicBezTo>
                    <a:pt x="1195" y="2760"/>
                    <a:pt x="1322" y="2651"/>
                    <a:pt x="1467" y="2560"/>
                  </a:cubicBezTo>
                  <a:cubicBezTo>
                    <a:pt x="1757" y="2361"/>
                    <a:pt x="2119" y="2271"/>
                    <a:pt x="2029" y="2180"/>
                  </a:cubicBezTo>
                  <a:cubicBezTo>
                    <a:pt x="2012" y="2164"/>
                    <a:pt x="1978" y="2155"/>
                    <a:pt x="1931" y="2155"/>
                  </a:cubicBezTo>
                  <a:cubicBezTo>
                    <a:pt x="1875" y="2155"/>
                    <a:pt x="1800" y="2168"/>
                    <a:pt x="1721" y="2198"/>
                  </a:cubicBezTo>
                  <a:cubicBezTo>
                    <a:pt x="1558" y="2253"/>
                    <a:pt x="1395" y="2361"/>
                    <a:pt x="1268" y="2470"/>
                  </a:cubicBezTo>
                  <a:cubicBezTo>
                    <a:pt x="1177" y="2560"/>
                    <a:pt x="1087" y="2669"/>
                    <a:pt x="1032" y="2760"/>
                  </a:cubicBezTo>
                  <a:cubicBezTo>
                    <a:pt x="1032" y="2760"/>
                    <a:pt x="1032" y="2633"/>
                    <a:pt x="1051" y="2524"/>
                  </a:cubicBezTo>
                  <a:cubicBezTo>
                    <a:pt x="1087" y="2379"/>
                    <a:pt x="1087" y="2271"/>
                    <a:pt x="1087" y="2271"/>
                  </a:cubicBezTo>
                  <a:lnTo>
                    <a:pt x="1105" y="2253"/>
                  </a:lnTo>
                  <a:cubicBezTo>
                    <a:pt x="1195" y="2162"/>
                    <a:pt x="1322" y="2035"/>
                    <a:pt x="1485" y="1945"/>
                  </a:cubicBezTo>
                  <a:cubicBezTo>
                    <a:pt x="1775" y="1764"/>
                    <a:pt x="2137" y="1655"/>
                    <a:pt x="2047" y="1564"/>
                  </a:cubicBezTo>
                  <a:cubicBezTo>
                    <a:pt x="2029" y="1546"/>
                    <a:pt x="1992" y="1537"/>
                    <a:pt x="1940" y="1537"/>
                  </a:cubicBezTo>
                  <a:cubicBezTo>
                    <a:pt x="1888" y="1537"/>
                    <a:pt x="1820" y="1546"/>
                    <a:pt x="1739" y="1564"/>
                  </a:cubicBezTo>
                  <a:cubicBezTo>
                    <a:pt x="1576" y="1619"/>
                    <a:pt x="1413" y="1709"/>
                    <a:pt x="1286" y="1836"/>
                  </a:cubicBezTo>
                  <a:cubicBezTo>
                    <a:pt x="1195" y="1927"/>
                    <a:pt x="1123" y="1999"/>
                    <a:pt x="1087" y="2090"/>
                  </a:cubicBezTo>
                  <a:cubicBezTo>
                    <a:pt x="1087" y="2090"/>
                    <a:pt x="1105" y="1981"/>
                    <a:pt x="1105" y="1836"/>
                  </a:cubicBezTo>
                  <a:cubicBezTo>
                    <a:pt x="1123" y="1727"/>
                    <a:pt x="1141" y="1583"/>
                    <a:pt x="1141" y="1583"/>
                  </a:cubicBezTo>
                  <a:cubicBezTo>
                    <a:pt x="1214" y="1492"/>
                    <a:pt x="1358" y="1365"/>
                    <a:pt x="1485" y="1275"/>
                  </a:cubicBezTo>
                  <a:cubicBezTo>
                    <a:pt x="1757" y="1076"/>
                    <a:pt x="2101" y="931"/>
                    <a:pt x="2010" y="840"/>
                  </a:cubicBezTo>
                  <a:cubicBezTo>
                    <a:pt x="1986" y="824"/>
                    <a:pt x="1951" y="815"/>
                    <a:pt x="1908" y="815"/>
                  </a:cubicBezTo>
                  <a:cubicBezTo>
                    <a:pt x="1855" y="815"/>
                    <a:pt x="1790" y="828"/>
                    <a:pt x="1721" y="858"/>
                  </a:cubicBezTo>
                  <a:cubicBezTo>
                    <a:pt x="1576" y="931"/>
                    <a:pt x="1413" y="1021"/>
                    <a:pt x="1304" y="1166"/>
                  </a:cubicBezTo>
                  <a:cubicBezTo>
                    <a:pt x="1286" y="1202"/>
                    <a:pt x="1232" y="1239"/>
                    <a:pt x="1214" y="1275"/>
                  </a:cubicBezTo>
                  <a:cubicBezTo>
                    <a:pt x="1232" y="1166"/>
                    <a:pt x="1268" y="1039"/>
                    <a:pt x="1268" y="949"/>
                  </a:cubicBezTo>
                  <a:cubicBezTo>
                    <a:pt x="1395" y="550"/>
                    <a:pt x="1576" y="80"/>
                    <a:pt x="1395" y="7"/>
                  </a:cubicBezTo>
                  <a:cubicBezTo>
                    <a:pt x="1392" y="3"/>
                    <a:pt x="1390" y="0"/>
                    <a:pt x="1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9"/>
            <p:cNvSpPr/>
            <p:nvPr/>
          </p:nvSpPr>
          <p:spPr>
            <a:xfrm>
              <a:off x="1303920" y="2027579"/>
              <a:ext cx="382212" cy="381837"/>
            </a:xfrm>
            <a:custGeom>
              <a:avLst/>
              <a:gdLst/>
              <a:ahLst/>
              <a:cxnLst/>
              <a:rect l="l" t="t" r="r" b="b"/>
              <a:pathLst>
                <a:path w="3061" h="3058" extrusionOk="0">
                  <a:moveTo>
                    <a:pt x="1146" y="0"/>
                  </a:moveTo>
                  <a:cubicBezTo>
                    <a:pt x="802" y="0"/>
                    <a:pt x="457" y="18"/>
                    <a:pt x="109" y="58"/>
                  </a:cubicBezTo>
                  <a:cubicBezTo>
                    <a:pt x="54" y="94"/>
                    <a:pt x="0" y="112"/>
                    <a:pt x="0" y="184"/>
                  </a:cubicBezTo>
                  <a:cubicBezTo>
                    <a:pt x="0" y="673"/>
                    <a:pt x="54" y="1180"/>
                    <a:pt x="145" y="1669"/>
                  </a:cubicBezTo>
                  <a:cubicBezTo>
                    <a:pt x="181" y="1923"/>
                    <a:pt x="254" y="2176"/>
                    <a:pt x="326" y="2412"/>
                  </a:cubicBezTo>
                  <a:cubicBezTo>
                    <a:pt x="344" y="2539"/>
                    <a:pt x="380" y="2647"/>
                    <a:pt x="435" y="2756"/>
                  </a:cubicBezTo>
                  <a:cubicBezTo>
                    <a:pt x="453" y="2828"/>
                    <a:pt x="453" y="2955"/>
                    <a:pt x="525" y="3009"/>
                  </a:cubicBezTo>
                  <a:cubicBezTo>
                    <a:pt x="585" y="3043"/>
                    <a:pt x="663" y="3054"/>
                    <a:pt x="745" y="3054"/>
                  </a:cubicBezTo>
                  <a:cubicBezTo>
                    <a:pt x="887" y="3054"/>
                    <a:pt x="1045" y="3021"/>
                    <a:pt x="1159" y="3009"/>
                  </a:cubicBezTo>
                  <a:cubicBezTo>
                    <a:pt x="1226" y="2995"/>
                    <a:pt x="1294" y="2990"/>
                    <a:pt x="1363" y="2990"/>
                  </a:cubicBezTo>
                  <a:cubicBezTo>
                    <a:pt x="1554" y="2990"/>
                    <a:pt x="1747" y="3032"/>
                    <a:pt x="1920" y="3046"/>
                  </a:cubicBezTo>
                  <a:cubicBezTo>
                    <a:pt x="1986" y="3053"/>
                    <a:pt x="2043" y="3057"/>
                    <a:pt x="2094" y="3057"/>
                  </a:cubicBezTo>
                  <a:cubicBezTo>
                    <a:pt x="2292" y="3057"/>
                    <a:pt x="2388" y="2990"/>
                    <a:pt x="2517" y="2774"/>
                  </a:cubicBezTo>
                  <a:cubicBezTo>
                    <a:pt x="2952" y="2031"/>
                    <a:pt x="3061" y="1108"/>
                    <a:pt x="3043" y="275"/>
                  </a:cubicBezTo>
                  <a:cubicBezTo>
                    <a:pt x="3006" y="221"/>
                    <a:pt x="2988" y="148"/>
                    <a:pt x="2952" y="148"/>
                  </a:cubicBezTo>
                  <a:cubicBezTo>
                    <a:pt x="2352" y="56"/>
                    <a:pt x="1751" y="0"/>
                    <a:pt x="1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9"/>
            <p:cNvSpPr/>
            <p:nvPr/>
          </p:nvSpPr>
          <p:spPr>
            <a:xfrm>
              <a:off x="1311911" y="2077525"/>
              <a:ext cx="34463" cy="25597"/>
            </a:xfrm>
            <a:custGeom>
              <a:avLst/>
              <a:gdLst/>
              <a:ahLst/>
              <a:cxnLst/>
              <a:rect l="l" t="t" r="r" b="b"/>
              <a:pathLst>
                <a:path w="276" h="205" extrusionOk="0">
                  <a:moveTo>
                    <a:pt x="134" y="1"/>
                  </a:moveTo>
                  <a:cubicBezTo>
                    <a:pt x="129" y="1"/>
                    <a:pt x="123" y="1"/>
                    <a:pt x="117" y="2"/>
                  </a:cubicBezTo>
                  <a:cubicBezTo>
                    <a:pt x="0" y="18"/>
                    <a:pt x="22" y="205"/>
                    <a:pt x="140" y="205"/>
                  </a:cubicBezTo>
                  <a:cubicBezTo>
                    <a:pt x="150" y="205"/>
                    <a:pt x="160" y="204"/>
                    <a:pt x="172" y="201"/>
                  </a:cubicBezTo>
                  <a:cubicBezTo>
                    <a:pt x="276" y="201"/>
                    <a:pt x="263" y="1"/>
                    <a:pt x="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9"/>
            <p:cNvSpPr/>
            <p:nvPr/>
          </p:nvSpPr>
          <p:spPr>
            <a:xfrm>
              <a:off x="1363480" y="2070782"/>
              <a:ext cx="37085" cy="27470"/>
            </a:xfrm>
            <a:custGeom>
              <a:avLst/>
              <a:gdLst/>
              <a:ahLst/>
              <a:cxnLst/>
              <a:rect l="l" t="t" r="r" b="b"/>
              <a:pathLst>
                <a:path w="297" h="220" extrusionOk="0">
                  <a:moveTo>
                    <a:pt x="153" y="0"/>
                  </a:moveTo>
                  <a:cubicBezTo>
                    <a:pt x="148" y="0"/>
                    <a:pt x="144" y="1"/>
                    <a:pt x="139" y="1"/>
                  </a:cubicBezTo>
                  <a:cubicBezTo>
                    <a:pt x="0" y="36"/>
                    <a:pt x="27" y="220"/>
                    <a:pt x="141" y="220"/>
                  </a:cubicBezTo>
                  <a:cubicBezTo>
                    <a:pt x="146" y="220"/>
                    <a:pt x="152" y="219"/>
                    <a:pt x="157" y="219"/>
                  </a:cubicBezTo>
                  <a:cubicBezTo>
                    <a:pt x="297" y="219"/>
                    <a:pt x="268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9"/>
            <p:cNvSpPr/>
            <p:nvPr/>
          </p:nvSpPr>
          <p:spPr>
            <a:xfrm>
              <a:off x="1419169" y="2066412"/>
              <a:ext cx="34088" cy="29468"/>
            </a:xfrm>
            <a:custGeom>
              <a:avLst/>
              <a:gdLst/>
              <a:ahLst/>
              <a:cxnLst/>
              <a:rect l="l" t="t" r="r" b="b"/>
              <a:pathLst>
                <a:path w="273" h="236" extrusionOk="0">
                  <a:moveTo>
                    <a:pt x="146" y="0"/>
                  </a:moveTo>
                  <a:cubicBezTo>
                    <a:pt x="1" y="0"/>
                    <a:pt x="37" y="235"/>
                    <a:pt x="146" y="235"/>
                  </a:cubicBezTo>
                  <a:cubicBezTo>
                    <a:pt x="272" y="235"/>
                    <a:pt x="27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9"/>
            <p:cNvSpPr/>
            <p:nvPr/>
          </p:nvSpPr>
          <p:spPr>
            <a:xfrm>
              <a:off x="1473485" y="2068660"/>
              <a:ext cx="34088" cy="29468"/>
            </a:xfrm>
            <a:custGeom>
              <a:avLst/>
              <a:gdLst/>
              <a:ahLst/>
              <a:cxnLst/>
              <a:rect l="l" t="t" r="r" b="b"/>
              <a:pathLst>
                <a:path w="273" h="236" extrusionOk="0">
                  <a:moveTo>
                    <a:pt x="145" y="0"/>
                  </a:moveTo>
                  <a:cubicBezTo>
                    <a:pt x="0" y="0"/>
                    <a:pt x="0" y="217"/>
                    <a:pt x="145" y="236"/>
                  </a:cubicBezTo>
                  <a:cubicBezTo>
                    <a:pt x="272" y="217"/>
                    <a:pt x="272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9"/>
            <p:cNvSpPr/>
            <p:nvPr/>
          </p:nvSpPr>
          <p:spPr>
            <a:xfrm>
              <a:off x="1528301" y="2070782"/>
              <a:ext cx="35087" cy="27470"/>
            </a:xfrm>
            <a:custGeom>
              <a:avLst/>
              <a:gdLst/>
              <a:ahLst/>
              <a:cxnLst/>
              <a:rect l="l" t="t" r="r" b="b"/>
              <a:pathLst>
                <a:path w="281" h="220" extrusionOk="0">
                  <a:moveTo>
                    <a:pt x="143" y="0"/>
                  </a:moveTo>
                  <a:cubicBezTo>
                    <a:pt x="13" y="0"/>
                    <a:pt x="1" y="219"/>
                    <a:pt x="123" y="219"/>
                  </a:cubicBezTo>
                  <a:cubicBezTo>
                    <a:pt x="129" y="219"/>
                    <a:pt x="135" y="220"/>
                    <a:pt x="141" y="220"/>
                  </a:cubicBezTo>
                  <a:cubicBezTo>
                    <a:pt x="269" y="220"/>
                    <a:pt x="280" y="36"/>
                    <a:pt x="159" y="1"/>
                  </a:cubicBezTo>
                  <a:cubicBezTo>
                    <a:pt x="154" y="1"/>
                    <a:pt x="148" y="0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9"/>
            <p:cNvSpPr/>
            <p:nvPr/>
          </p:nvSpPr>
          <p:spPr>
            <a:xfrm>
              <a:off x="1584864" y="2079773"/>
              <a:ext cx="32839" cy="27595"/>
            </a:xfrm>
            <a:custGeom>
              <a:avLst/>
              <a:gdLst/>
              <a:ahLst/>
              <a:cxnLst/>
              <a:rect l="l" t="t" r="r" b="b"/>
              <a:pathLst>
                <a:path w="263" h="221" extrusionOk="0">
                  <a:moveTo>
                    <a:pt x="141" y="1"/>
                  </a:moveTo>
                  <a:cubicBezTo>
                    <a:pt x="13" y="1"/>
                    <a:pt x="0" y="184"/>
                    <a:pt x="104" y="219"/>
                  </a:cubicBezTo>
                  <a:cubicBezTo>
                    <a:pt x="109" y="220"/>
                    <a:pt x="114" y="220"/>
                    <a:pt x="118" y="220"/>
                  </a:cubicBezTo>
                  <a:cubicBezTo>
                    <a:pt x="217" y="220"/>
                    <a:pt x="263" y="36"/>
                    <a:pt x="159" y="2"/>
                  </a:cubicBezTo>
                  <a:cubicBezTo>
                    <a:pt x="152" y="1"/>
                    <a:pt x="146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9"/>
            <p:cNvSpPr/>
            <p:nvPr/>
          </p:nvSpPr>
          <p:spPr>
            <a:xfrm>
              <a:off x="1634810" y="2091135"/>
              <a:ext cx="38583" cy="27845"/>
            </a:xfrm>
            <a:custGeom>
              <a:avLst/>
              <a:gdLst/>
              <a:ahLst/>
              <a:cxnLst/>
              <a:rect l="l" t="t" r="r" b="b"/>
              <a:pathLst>
                <a:path w="309" h="223" extrusionOk="0">
                  <a:moveTo>
                    <a:pt x="159" y="0"/>
                  </a:moveTo>
                  <a:cubicBezTo>
                    <a:pt x="44" y="0"/>
                    <a:pt x="0" y="184"/>
                    <a:pt x="139" y="219"/>
                  </a:cubicBezTo>
                  <a:cubicBezTo>
                    <a:pt x="148" y="222"/>
                    <a:pt x="157" y="223"/>
                    <a:pt x="165" y="223"/>
                  </a:cubicBezTo>
                  <a:cubicBezTo>
                    <a:pt x="258" y="223"/>
                    <a:pt x="308" y="51"/>
                    <a:pt x="175" y="1"/>
                  </a:cubicBezTo>
                  <a:cubicBezTo>
                    <a:pt x="170" y="0"/>
                    <a:pt x="164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9"/>
            <p:cNvSpPr/>
            <p:nvPr/>
          </p:nvSpPr>
          <p:spPr>
            <a:xfrm>
              <a:off x="2332675" y="2021086"/>
              <a:ext cx="221760" cy="341131"/>
            </a:xfrm>
            <a:custGeom>
              <a:avLst/>
              <a:gdLst/>
              <a:ahLst/>
              <a:cxnLst/>
              <a:rect l="l" t="t" r="r" b="b"/>
              <a:pathLst>
                <a:path w="1776" h="2732" extrusionOk="0">
                  <a:moveTo>
                    <a:pt x="110" y="1"/>
                  </a:moveTo>
                  <a:cubicBezTo>
                    <a:pt x="37" y="1"/>
                    <a:pt x="1" y="73"/>
                    <a:pt x="1" y="110"/>
                  </a:cubicBezTo>
                  <a:lnTo>
                    <a:pt x="110" y="2554"/>
                  </a:lnTo>
                  <a:cubicBezTo>
                    <a:pt x="110" y="2627"/>
                    <a:pt x="182" y="2645"/>
                    <a:pt x="255" y="2645"/>
                  </a:cubicBezTo>
                  <a:lnTo>
                    <a:pt x="273" y="2645"/>
                  </a:lnTo>
                  <a:cubicBezTo>
                    <a:pt x="418" y="2676"/>
                    <a:pt x="744" y="2731"/>
                    <a:pt x="1025" y="2731"/>
                  </a:cubicBezTo>
                  <a:cubicBezTo>
                    <a:pt x="1233" y="2731"/>
                    <a:pt x="1417" y="2701"/>
                    <a:pt x="1486" y="2609"/>
                  </a:cubicBezTo>
                  <a:cubicBezTo>
                    <a:pt x="1558" y="2518"/>
                    <a:pt x="1540" y="2373"/>
                    <a:pt x="1540" y="2283"/>
                  </a:cubicBezTo>
                  <a:cubicBezTo>
                    <a:pt x="1558" y="1957"/>
                    <a:pt x="1595" y="1613"/>
                    <a:pt x="1595" y="1269"/>
                  </a:cubicBezTo>
                  <a:cubicBezTo>
                    <a:pt x="1613" y="997"/>
                    <a:pt x="1776" y="327"/>
                    <a:pt x="1577" y="110"/>
                  </a:cubicBezTo>
                  <a:cubicBezTo>
                    <a:pt x="1522" y="77"/>
                    <a:pt x="1422" y="70"/>
                    <a:pt x="1331" y="70"/>
                  </a:cubicBezTo>
                  <a:cubicBezTo>
                    <a:pt x="1271" y="70"/>
                    <a:pt x="1214" y="73"/>
                    <a:pt x="1178" y="73"/>
                  </a:cubicBezTo>
                  <a:cubicBezTo>
                    <a:pt x="816" y="37"/>
                    <a:pt x="472" y="19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9"/>
            <p:cNvSpPr/>
            <p:nvPr/>
          </p:nvSpPr>
          <p:spPr>
            <a:xfrm>
              <a:off x="2391486" y="1824048"/>
              <a:ext cx="99642" cy="198910"/>
            </a:xfrm>
            <a:custGeom>
              <a:avLst/>
              <a:gdLst/>
              <a:ahLst/>
              <a:cxnLst/>
              <a:rect l="l" t="t" r="r" b="b"/>
              <a:pathLst>
                <a:path w="798" h="1593" extrusionOk="0">
                  <a:moveTo>
                    <a:pt x="405" y="1"/>
                  </a:moveTo>
                  <a:cubicBezTo>
                    <a:pt x="229" y="1"/>
                    <a:pt x="163" y="300"/>
                    <a:pt x="146" y="420"/>
                  </a:cubicBezTo>
                  <a:cubicBezTo>
                    <a:pt x="91" y="565"/>
                    <a:pt x="37" y="691"/>
                    <a:pt x="37" y="854"/>
                  </a:cubicBezTo>
                  <a:cubicBezTo>
                    <a:pt x="1" y="1036"/>
                    <a:pt x="55" y="1271"/>
                    <a:pt x="146" y="1416"/>
                  </a:cubicBezTo>
                  <a:cubicBezTo>
                    <a:pt x="200" y="1534"/>
                    <a:pt x="291" y="1592"/>
                    <a:pt x="381" y="1592"/>
                  </a:cubicBezTo>
                  <a:cubicBezTo>
                    <a:pt x="472" y="1592"/>
                    <a:pt x="562" y="1534"/>
                    <a:pt x="617" y="1416"/>
                  </a:cubicBezTo>
                  <a:cubicBezTo>
                    <a:pt x="725" y="1217"/>
                    <a:pt x="798" y="909"/>
                    <a:pt x="761" y="673"/>
                  </a:cubicBezTo>
                  <a:cubicBezTo>
                    <a:pt x="725" y="510"/>
                    <a:pt x="598" y="21"/>
                    <a:pt x="435" y="3"/>
                  </a:cubicBezTo>
                  <a:cubicBezTo>
                    <a:pt x="425" y="1"/>
                    <a:pt x="415" y="1"/>
                    <a:pt x="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9"/>
            <p:cNvSpPr/>
            <p:nvPr/>
          </p:nvSpPr>
          <p:spPr>
            <a:xfrm>
              <a:off x="2108918" y="2161934"/>
              <a:ext cx="564515" cy="225631"/>
            </a:xfrm>
            <a:custGeom>
              <a:avLst/>
              <a:gdLst/>
              <a:ahLst/>
              <a:cxnLst/>
              <a:rect l="l" t="t" r="r" b="b"/>
              <a:pathLst>
                <a:path w="4521" h="1807" extrusionOk="0">
                  <a:moveTo>
                    <a:pt x="547" y="205"/>
                  </a:moveTo>
                  <a:cubicBezTo>
                    <a:pt x="586" y="205"/>
                    <a:pt x="628" y="213"/>
                    <a:pt x="670" y="231"/>
                  </a:cubicBezTo>
                  <a:cubicBezTo>
                    <a:pt x="725" y="285"/>
                    <a:pt x="797" y="340"/>
                    <a:pt x="869" y="412"/>
                  </a:cubicBezTo>
                  <a:cubicBezTo>
                    <a:pt x="978" y="557"/>
                    <a:pt x="1051" y="702"/>
                    <a:pt x="1123" y="883"/>
                  </a:cubicBezTo>
                  <a:cubicBezTo>
                    <a:pt x="779" y="829"/>
                    <a:pt x="417" y="774"/>
                    <a:pt x="326" y="503"/>
                  </a:cubicBezTo>
                  <a:cubicBezTo>
                    <a:pt x="268" y="342"/>
                    <a:pt x="386" y="205"/>
                    <a:pt x="547" y="205"/>
                  </a:cubicBezTo>
                  <a:close/>
                  <a:moveTo>
                    <a:pt x="493" y="0"/>
                  </a:moveTo>
                  <a:cubicBezTo>
                    <a:pt x="353" y="0"/>
                    <a:pt x="217" y="54"/>
                    <a:pt x="145" y="177"/>
                  </a:cubicBezTo>
                  <a:cubicBezTo>
                    <a:pt x="0" y="412"/>
                    <a:pt x="127" y="702"/>
                    <a:pt x="326" y="865"/>
                  </a:cubicBezTo>
                  <a:cubicBezTo>
                    <a:pt x="580" y="1046"/>
                    <a:pt x="869" y="1064"/>
                    <a:pt x="1159" y="1118"/>
                  </a:cubicBezTo>
                  <a:lnTo>
                    <a:pt x="1159" y="1807"/>
                  </a:lnTo>
                  <a:lnTo>
                    <a:pt x="4165" y="1807"/>
                  </a:lnTo>
                  <a:cubicBezTo>
                    <a:pt x="4256" y="1589"/>
                    <a:pt x="4437" y="1336"/>
                    <a:pt x="4491" y="1118"/>
                  </a:cubicBezTo>
                  <a:cubicBezTo>
                    <a:pt x="4520" y="887"/>
                    <a:pt x="4283" y="863"/>
                    <a:pt x="4103" y="863"/>
                  </a:cubicBezTo>
                  <a:cubicBezTo>
                    <a:pt x="4058" y="863"/>
                    <a:pt x="4017" y="865"/>
                    <a:pt x="3984" y="865"/>
                  </a:cubicBezTo>
                  <a:lnTo>
                    <a:pt x="1322" y="865"/>
                  </a:lnTo>
                  <a:cubicBezTo>
                    <a:pt x="1213" y="575"/>
                    <a:pt x="1069" y="249"/>
                    <a:pt x="797" y="86"/>
                  </a:cubicBezTo>
                  <a:cubicBezTo>
                    <a:pt x="711" y="31"/>
                    <a:pt x="601" y="0"/>
                    <a:pt x="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9"/>
            <p:cNvSpPr/>
            <p:nvPr/>
          </p:nvSpPr>
          <p:spPr>
            <a:xfrm>
              <a:off x="2830258" y="1754249"/>
              <a:ext cx="495339" cy="635563"/>
            </a:xfrm>
            <a:custGeom>
              <a:avLst/>
              <a:gdLst/>
              <a:ahLst/>
              <a:cxnLst/>
              <a:rect l="l" t="t" r="r" b="b"/>
              <a:pathLst>
                <a:path w="3967" h="5090" extrusionOk="0">
                  <a:moveTo>
                    <a:pt x="290" y="1"/>
                  </a:moveTo>
                  <a:cubicBezTo>
                    <a:pt x="145" y="1"/>
                    <a:pt x="0" y="146"/>
                    <a:pt x="0" y="309"/>
                  </a:cubicBezTo>
                  <a:lnTo>
                    <a:pt x="0" y="4782"/>
                  </a:lnTo>
                  <a:cubicBezTo>
                    <a:pt x="0" y="4945"/>
                    <a:pt x="145" y="5090"/>
                    <a:pt x="290" y="5090"/>
                  </a:cubicBezTo>
                  <a:lnTo>
                    <a:pt x="3676" y="5090"/>
                  </a:lnTo>
                  <a:cubicBezTo>
                    <a:pt x="3821" y="5090"/>
                    <a:pt x="3966" y="4945"/>
                    <a:pt x="3966" y="4782"/>
                  </a:cubicBezTo>
                  <a:lnTo>
                    <a:pt x="3966" y="309"/>
                  </a:lnTo>
                  <a:cubicBezTo>
                    <a:pt x="3966" y="146"/>
                    <a:pt x="3821" y="1"/>
                    <a:pt x="3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9"/>
            <p:cNvSpPr/>
            <p:nvPr/>
          </p:nvSpPr>
          <p:spPr>
            <a:xfrm>
              <a:off x="2911669" y="1833413"/>
              <a:ext cx="330268" cy="472739"/>
            </a:xfrm>
            <a:custGeom>
              <a:avLst/>
              <a:gdLst/>
              <a:ahLst/>
              <a:cxnLst/>
              <a:rect l="l" t="t" r="r" b="b"/>
              <a:pathLst>
                <a:path w="2645" h="3786" extrusionOk="0">
                  <a:moveTo>
                    <a:pt x="308" y="1"/>
                  </a:moveTo>
                  <a:cubicBezTo>
                    <a:pt x="145" y="1"/>
                    <a:pt x="0" y="146"/>
                    <a:pt x="0" y="309"/>
                  </a:cubicBezTo>
                  <a:lnTo>
                    <a:pt x="0" y="3496"/>
                  </a:lnTo>
                  <a:cubicBezTo>
                    <a:pt x="0" y="3659"/>
                    <a:pt x="145" y="3786"/>
                    <a:pt x="308" y="3786"/>
                  </a:cubicBezTo>
                  <a:lnTo>
                    <a:pt x="2354" y="3786"/>
                  </a:lnTo>
                  <a:cubicBezTo>
                    <a:pt x="2517" y="3786"/>
                    <a:pt x="2644" y="3659"/>
                    <a:pt x="2644" y="3496"/>
                  </a:cubicBezTo>
                  <a:lnTo>
                    <a:pt x="2644" y="309"/>
                  </a:lnTo>
                  <a:cubicBezTo>
                    <a:pt x="2644" y="146"/>
                    <a:pt x="2517" y="1"/>
                    <a:pt x="2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9"/>
            <p:cNvSpPr/>
            <p:nvPr/>
          </p:nvSpPr>
          <p:spPr>
            <a:xfrm>
              <a:off x="2988461" y="1963523"/>
              <a:ext cx="176559" cy="214393"/>
            </a:xfrm>
            <a:custGeom>
              <a:avLst/>
              <a:gdLst/>
              <a:ahLst/>
              <a:cxnLst/>
              <a:rect l="l" t="t" r="r" b="b"/>
              <a:pathLst>
                <a:path w="1414" h="1717" extrusionOk="0">
                  <a:moveTo>
                    <a:pt x="354" y="0"/>
                  </a:moveTo>
                  <a:cubicBezTo>
                    <a:pt x="267" y="0"/>
                    <a:pt x="181" y="54"/>
                    <a:pt x="109" y="190"/>
                  </a:cubicBezTo>
                  <a:cubicBezTo>
                    <a:pt x="1" y="389"/>
                    <a:pt x="91" y="643"/>
                    <a:pt x="164" y="842"/>
                  </a:cubicBezTo>
                  <a:cubicBezTo>
                    <a:pt x="254" y="1114"/>
                    <a:pt x="363" y="1385"/>
                    <a:pt x="526" y="1639"/>
                  </a:cubicBezTo>
                  <a:cubicBezTo>
                    <a:pt x="546" y="1689"/>
                    <a:pt x="599" y="1717"/>
                    <a:pt x="654" y="1717"/>
                  </a:cubicBezTo>
                  <a:cubicBezTo>
                    <a:pt x="700" y="1717"/>
                    <a:pt x="747" y="1698"/>
                    <a:pt x="779" y="1657"/>
                  </a:cubicBezTo>
                  <a:cubicBezTo>
                    <a:pt x="997" y="1295"/>
                    <a:pt x="1413" y="734"/>
                    <a:pt x="1323" y="281"/>
                  </a:cubicBezTo>
                  <a:cubicBezTo>
                    <a:pt x="1287" y="154"/>
                    <a:pt x="1196" y="63"/>
                    <a:pt x="1051" y="63"/>
                  </a:cubicBezTo>
                  <a:cubicBezTo>
                    <a:pt x="924" y="63"/>
                    <a:pt x="816" y="172"/>
                    <a:pt x="725" y="281"/>
                  </a:cubicBezTo>
                  <a:cubicBezTo>
                    <a:pt x="626" y="127"/>
                    <a:pt x="488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9"/>
            <p:cNvSpPr/>
            <p:nvPr/>
          </p:nvSpPr>
          <p:spPr>
            <a:xfrm>
              <a:off x="1439522" y="2997533"/>
              <a:ext cx="398194" cy="739950"/>
            </a:xfrm>
            <a:custGeom>
              <a:avLst/>
              <a:gdLst/>
              <a:ahLst/>
              <a:cxnLst/>
              <a:rect l="l" t="t" r="r" b="b"/>
              <a:pathLst>
                <a:path w="3189" h="5926" extrusionOk="0">
                  <a:moveTo>
                    <a:pt x="1092" y="1"/>
                  </a:moveTo>
                  <a:cubicBezTo>
                    <a:pt x="1047" y="1"/>
                    <a:pt x="1008" y="32"/>
                    <a:pt x="997" y="77"/>
                  </a:cubicBezTo>
                  <a:cubicBezTo>
                    <a:pt x="979" y="131"/>
                    <a:pt x="961" y="203"/>
                    <a:pt x="924" y="258"/>
                  </a:cubicBezTo>
                  <a:cubicBezTo>
                    <a:pt x="906" y="330"/>
                    <a:pt x="870" y="421"/>
                    <a:pt x="834" y="493"/>
                  </a:cubicBezTo>
                  <a:cubicBezTo>
                    <a:pt x="526" y="1308"/>
                    <a:pt x="109" y="2503"/>
                    <a:pt x="55" y="3590"/>
                  </a:cubicBezTo>
                  <a:lnTo>
                    <a:pt x="55" y="3680"/>
                  </a:lnTo>
                  <a:lnTo>
                    <a:pt x="55" y="3698"/>
                  </a:lnTo>
                  <a:cubicBezTo>
                    <a:pt x="1" y="4495"/>
                    <a:pt x="182" y="5202"/>
                    <a:pt x="725" y="5600"/>
                  </a:cubicBezTo>
                  <a:cubicBezTo>
                    <a:pt x="743" y="5636"/>
                    <a:pt x="779" y="5636"/>
                    <a:pt x="798" y="5654"/>
                  </a:cubicBezTo>
                  <a:cubicBezTo>
                    <a:pt x="816" y="5654"/>
                    <a:pt x="816" y="5672"/>
                    <a:pt x="834" y="5672"/>
                  </a:cubicBezTo>
                  <a:cubicBezTo>
                    <a:pt x="1051" y="5781"/>
                    <a:pt x="1287" y="5872"/>
                    <a:pt x="1594" y="5926"/>
                  </a:cubicBezTo>
                  <a:lnTo>
                    <a:pt x="2083" y="5926"/>
                  </a:lnTo>
                  <a:cubicBezTo>
                    <a:pt x="2174" y="5926"/>
                    <a:pt x="2246" y="5890"/>
                    <a:pt x="2319" y="5872"/>
                  </a:cubicBezTo>
                  <a:cubicBezTo>
                    <a:pt x="2790" y="5727"/>
                    <a:pt x="3170" y="5328"/>
                    <a:pt x="3188" y="4821"/>
                  </a:cubicBezTo>
                  <a:cubicBezTo>
                    <a:pt x="3188" y="4767"/>
                    <a:pt x="3188" y="4731"/>
                    <a:pt x="3134" y="4658"/>
                  </a:cubicBezTo>
                  <a:lnTo>
                    <a:pt x="3134" y="4604"/>
                  </a:lnTo>
                  <a:cubicBezTo>
                    <a:pt x="3097" y="4550"/>
                    <a:pt x="3097" y="4495"/>
                    <a:pt x="3079" y="4459"/>
                  </a:cubicBezTo>
                  <a:cubicBezTo>
                    <a:pt x="3061" y="4423"/>
                    <a:pt x="3061" y="4423"/>
                    <a:pt x="3061" y="4405"/>
                  </a:cubicBezTo>
                  <a:cubicBezTo>
                    <a:pt x="3043" y="4387"/>
                    <a:pt x="3043" y="4332"/>
                    <a:pt x="3007" y="4314"/>
                  </a:cubicBezTo>
                  <a:cubicBezTo>
                    <a:pt x="2971" y="4206"/>
                    <a:pt x="2880" y="4097"/>
                    <a:pt x="2808" y="3970"/>
                  </a:cubicBezTo>
                  <a:cubicBezTo>
                    <a:pt x="2590" y="3644"/>
                    <a:pt x="2446" y="3246"/>
                    <a:pt x="2427" y="2847"/>
                  </a:cubicBezTo>
                  <a:cubicBezTo>
                    <a:pt x="2373" y="2250"/>
                    <a:pt x="2518" y="1688"/>
                    <a:pt x="2681" y="1127"/>
                  </a:cubicBezTo>
                  <a:lnTo>
                    <a:pt x="2735" y="928"/>
                  </a:lnTo>
                  <a:lnTo>
                    <a:pt x="2808" y="710"/>
                  </a:lnTo>
                  <a:cubicBezTo>
                    <a:pt x="2826" y="656"/>
                    <a:pt x="2790" y="584"/>
                    <a:pt x="2717" y="584"/>
                  </a:cubicBezTo>
                  <a:cubicBezTo>
                    <a:pt x="2627" y="584"/>
                    <a:pt x="2554" y="620"/>
                    <a:pt x="2464" y="620"/>
                  </a:cubicBezTo>
                  <a:cubicBezTo>
                    <a:pt x="2446" y="632"/>
                    <a:pt x="2425" y="636"/>
                    <a:pt x="2404" y="636"/>
                  </a:cubicBezTo>
                  <a:cubicBezTo>
                    <a:pt x="2361" y="636"/>
                    <a:pt x="2313" y="620"/>
                    <a:pt x="2264" y="620"/>
                  </a:cubicBezTo>
                  <a:cubicBezTo>
                    <a:pt x="2138" y="602"/>
                    <a:pt x="1993" y="547"/>
                    <a:pt x="1866" y="511"/>
                  </a:cubicBezTo>
                  <a:cubicBezTo>
                    <a:pt x="1612" y="421"/>
                    <a:pt x="1359" y="240"/>
                    <a:pt x="1178" y="40"/>
                  </a:cubicBezTo>
                  <a:cubicBezTo>
                    <a:pt x="1150" y="13"/>
                    <a:pt x="1120" y="1"/>
                    <a:pt x="1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9"/>
            <p:cNvSpPr/>
            <p:nvPr/>
          </p:nvSpPr>
          <p:spPr>
            <a:xfrm>
              <a:off x="1586487" y="3224788"/>
              <a:ext cx="68051" cy="91776"/>
            </a:xfrm>
            <a:custGeom>
              <a:avLst/>
              <a:gdLst/>
              <a:ahLst/>
              <a:cxnLst/>
              <a:rect l="l" t="t" r="r" b="b"/>
              <a:pathLst>
                <a:path w="545" h="735" extrusionOk="0">
                  <a:moveTo>
                    <a:pt x="163" y="0"/>
                  </a:moveTo>
                  <a:cubicBezTo>
                    <a:pt x="133" y="0"/>
                    <a:pt x="102" y="15"/>
                    <a:pt x="73" y="49"/>
                  </a:cubicBezTo>
                  <a:cubicBezTo>
                    <a:pt x="1" y="122"/>
                    <a:pt x="19" y="231"/>
                    <a:pt x="55" y="321"/>
                  </a:cubicBezTo>
                  <a:cubicBezTo>
                    <a:pt x="73" y="430"/>
                    <a:pt x="91" y="575"/>
                    <a:pt x="128" y="683"/>
                  </a:cubicBezTo>
                  <a:cubicBezTo>
                    <a:pt x="149" y="715"/>
                    <a:pt x="170" y="734"/>
                    <a:pt x="187" y="734"/>
                  </a:cubicBezTo>
                  <a:cubicBezTo>
                    <a:pt x="200" y="734"/>
                    <a:pt x="211" y="724"/>
                    <a:pt x="218" y="701"/>
                  </a:cubicBezTo>
                  <a:cubicBezTo>
                    <a:pt x="345" y="593"/>
                    <a:pt x="544" y="375"/>
                    <a:pt x="544" y="194"/>
                  </a:cubicBezTo>
                  <a:cubicBezTo>
                    <a:pt x="544" y="122"/>
                    <a:pt x="526" y="68"/>
                    <a:pt x="454" y="68"/>
                  </a:cubicBezTo>
                  <a:cubicBezTo>
                    <a:pt x="417" y="68"/>
                    <a:pt x="345" y="104"/>
                    <a:pt x="327" y="140"/>
                  </a:cubicBezTo>
                  <a:cubicBezTo>
                    <a:pt x="290" y="66"/>
                    <a:pt x="22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9"/>
            <p:cNvSpPr/>
            <p:nvPr/>
          </p:nvSpPr>
          <p:spPr>
            <a:xfrm>
              <a:off x="1548029" y="3029623"/>
              <a:ext cx="242113" cy="111005"/>
            </a:xfrm>
            <a:custGeom>
              <a:avLst/>
              <a:gdLst/>
              <a:ahLst/>
              <a:cxnLst/>
              <a:rect l="l" t="t" r="r" b="b"/>
              <a:pathLst>
                <a:path w="1939" h="889" extrusionOk="0">
                  <a:moveTo>
                    <a:pt x="92" y="1"/>
                  </a:moveTo>
                  <a:cubicBezTo>
                    <a:pt x="55" y="73"/>
                    <a:pt x="19" y="164"/>
                    <a:pt x="1" y="236"/>
                  </a:cubicBezTo>
                  <a:cubicBezTo>
                    <a:pt x="182" y="417"/>
                    <a:pt x="399" y="580"/>
                    <a:pt x="653" y="671"/>
                  </a:cubicBezTo>
                  <a:cubicBezTo>
                    <a:pt x="1033" y="798"/>
                    <a:pt x="1450" y="870"/>
                    <a:pt x="1866" y="888"/>
                  </a:cubicBezTo>
                  <a:lnTo>
                    <a:pt x="1939" y="689"/>
                  </a:lnTo>
                  <a:cubicBezTo>
                    <a:pt x="1558" y="671"/>
                    <a:pt x="1196" y="616"/>
                    <a:pt x="852" y="508"/>
                  </a:cubicBezTo>
                  <a:cubicBezTo>
                    <a:pt x="544" y="399"/>
                    <a:pt x="309" y="218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9"/>
            <p:cNvSpPr/>
            <p:nvPr/>
          </p:nvSpPr>
          <p:spPr>
            <a:xfrm>
              <a:off x="1719967" y="3163105"/>
              <a:ext cx="33963" cy="29468"/>
            </a:xfrm>
            <a:custGeom>
              <a:avLst/>
              <a:gdLst/>
              <a:ahLst/>
              <a:cxnLst/>
              <a:rect l="l" t="t" r="r" b="b"/>
              <a:pathLst>
                <a:path w="272" h="236" extrusionOk="0">
                  <a:moveTo>
                    <a:pt x="127" y="0"/>
                  </a:moveTo>
                  <a:cubicBezTo>
                    <a:pt x="0" y="0"/>
                    <a:pt x="0" y="236"/>
                    <a:pt x="127" y="236"/>
                  </a:cubicBezTo>
                  <a:cubicBezTo>
                    <a:pt x="272" y="199"/>
                    <a:pt x="272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9"/>
            <p:cNvSpPr/>
            <p:nvPr/>
          </p:nvSpPr>
          <p:spPr>
            <a:xfrm>
              <a:off x="1674766" y="3151742"/>
              <a:ext cx="33963" cy="29593"/>
            </a:xfrm>
            <a:custGeom>
              <a:avLst/>
              <a:gdLst/>
              <a:ahLst/>
              <a:cxnLst/>
              <a:rect l="l" t="t" r="r" b="b"/>
              <a:pathLst>
                <a:path w="272" h="237" extrusionOk="0">
                  <a:moveTo>
                    <a:pt x="127" y="1"/>
                  </a:moveTo>
                  <a:cubicBezTo>
                    <a:pt x="0" y="1"/>
                    <a:pt x="0" y="236"/>
                    <a:pt x="127" y="236"/>
                  </a:cubicBezTo>
                  <a:cubicBezTo>
                    <a:pt x="272" y="236"/>
                    <a:pt x="272" y="1"/>
                    <a:pt x="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9"/>
            <p:cNvSpPr/>
            <p:nvPr/>
          </p:nvSpPr>
          <p:spPr>
            <a:xfrm>
              <a:off x="1627193" y="3140504"/>
              <a:ext cx="34088" cy="29468"/>
            </a:xfrm>
            <a:custGeom>
              <a:avLst/>
              <a:gdLst/>
              <a:ahLst/>
              <a:cxnLst/>
              <a:rect l="l" t="t" r="r" b="b"/>
              <a:pathLst>
                <a:path w="273" h="236" extrusionOk="0">
                  <a:moveTo>
                    <a:pt x="128" y="0"/>
                  </a:moveTo>
                  <a:cubicBezTo>
                    <a:pt x="1" y="0"/>
                    <a:pt x="1" y="235"/>
                    <a:pt x="128" y="235"/>
                  </a:cubicBezTo>
                  <a:cubicBezTo>
                    <a:pt x="272" y="199"/>
                    <a:pt x="272" y="0"/>
                    <a:pt x="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9"/>
            <p:cNvSpPr/>
            <p:nvPr/>
          </p:nvSpPr>
          <p:spPr>
            <a:xfrm>
              <a:off x="1581992" y="3120151"/>
              <a:ext cx="34088" cy="29468"/>
            </a:xfrm>
            <a:custGeom>
              <a:avLst/>
              <a:gdLst/>
              <a:ahLst/>
              <a:cxnLst/>
              <a:rect l="l" t="t" r="r" b="b"/>
              <a:pathLst>
                <a:path w="273" h="236" extrusionOk="0">
                  <a:moveTo>
                    <a:pt x="127" y="0"/>
                  </a:moveTo>
                  <a:cubicBezTo>
                    <a:pt x="1" y="0"/>
                    <a:pt x="1" y="235"/>
                    <a:pt x="127" y="235"/>
                  </a:cubicBezTo>
                  <a:cubicBezTo>
                    <a:pt x="272" y="235"/>
                    <a:pt x="272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9"/>
            <p:cNvSpPr/>
            <p:nvPr/>
          </p:nvSpPr>
          <p:spPr>
            <a:xfrm>
              <a:off x="1543534" y="3102045"/>
              <a:ext cx="34088" cy="27221"/>
            </a:xfrm>
            <a:custGeom>
              <a:avLst/>
              <a:gdLst/>
              <a:ahLst/>
              <a:cxnLst/>
              <a:rect l="l" t="t" r="r" b="b"/>
              <a:pathLst>
                <a:path w="273" h="218" extrusionOk="0">
                  <a:moveTo>
                    <a:pt x="146" y="0"/>
                  </a:moveTo>
                  <a:cubicBezTo>
                    <a:pt x="1" y="0"/>
                    <a:pt x="1" y="218"/>
                    <a:pt x="146" y="218"/>
                  </a:cubicBezTo>
                  <a:cubicBezTo>
                    <a:pt x="272" y="218"/>
                    <a:pt x="27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9"/>
            <p:cNvSpPr/>
            <p:nvPr/>
          </p:nvSpPr>
          <p:spPr>
            <a:xfrm>
              <a:off x="1665651" y="3547440"/>
              <a:ext cx="172064" cy="190045"/>
            </a:xfrm>
            <a:custGeom>
              <a:avLst/>
              <a:gdLst/>
              <a:ahLst/>
              <a:cxnLst/>
              <a:rect l="l" t="t" r="r" b="b"/>
              <a:pathLst>
                <a:path w="1378" h="1522" extrusionOk="0">
                  <a:moveTo>
                    <a:pt x="1286" y="1"/>
                  </a:moveTo>
                  <a:cubicBezTo>
                    <a:pt x="1268" y="1"/>
                    <a:pt x="1250" y="19"/>
                    <a:pt x="1250" y="37"/>
                  </a:cubicBezTo>
                  <a:lnTo>
                    <a:pt x="1250" y="91"/>
                  </a:lnTo>
                  <a:lnTo>
                    <a:pt x="1250" y="109"/>
                  </a:lnTo>
                  <a:lnTo>
                    <a:pt x="1105" y="182"/>
                  </a:lnTo>
                  <a:lnTo>
                    <a:pt x="1105" y="164"/>
                  </a:lnTo>
                  <a:cubicBezTo>
                    <a:pt x="1092" y="130"/>
                    <a:pt x="1068" y="116"/>
                    <a:pt x="1045" y="116"/>
                  </a:cubicBezTo>
                  <a:cubicBezTo>
                    <a:pt x="1006" y="116"/>
                    <a:pt x="967" y="155"/>
                    <a:pt x="979" y="200"/>
                  </a:cubicBezTo>
                  <a:cubicBezTo>
                    <a:pt x="979" y="291"/>
                    <a:pt x="960" y="345"/>
                    <a:pt x="906" y="381"/>
                  </a:cubicBezTo>
                  <a:cubicBezTo>
                    <a:pt x="888" y="363"/>
                    <a:pt x="870" y="309"/>
                    <a:pt x="816" y="291"/>
                  </a:cubicBezTo>
                  <a:cubicBezTo>
                    <a:pt x="811" y="288"/>
                    <a:pt x="805" y="287"/>
                    <a:pt x="799" y="287"/>
                  </a:cubicBezTo>
                  <a:cubicBezTo>
                    <a:pt x="761" y="287"/>
                    <a:pt x="707" y="332"/>
                    <a:pt x="707" y="363"/>
                  </a:cubicBezTo>
                  <a:cubicBezTo>
                    <a:pt x="707" y="435"/>
                    <a:pt x="689" y="544"/>
                    <a:pt x="653" y="544"/>
                  </a:cubicBezTo>
                  <a:lnTo>
                    <a:pt x="635" y="544"/>
                  </a:lnTo>
                  <a:lnTo>
                    <a:pt x="598" y="508"/>
                  </a:lnTo>
                  <a:cubicBezTo>
                    <a:pt x="580" y="486"/>
                    <a:pt x="560" y="476"/>
                    <a:pt x="541" y="476"/>
                  </a:cubicBezTo>
                  <a:cubicBezTo>
                    <a:pt x="482" y="476"/>
                    <a:pt x="431" y="562"/>
                    <a:pt x="472" y="616"/>
                  </a:cubicBezTo>
                  <a:cubicBezTo>
                    <a:pt x="453" y="635"/>
                    <a:pt x="453" y="689"/>
                    <a:pt x="435" y="707"/>
                  </a:cubicBezTo>
                  <a:cubicBezTo>
                    <a:pt x="417" y="707"/>
                    <a:pt x="381" y="707"/>
                    <a:pt x="381" y="725"/>
                  </a:cubicBezTo>
                  <a:cubicBezTo>
                    <a:pt x="372" y="716"/>
                    <a:pt x="362" y="712"/>
                    <a:pt x="351" y="712"/>
                  </a:cubicBezTo>
                  <a:cubicBezTo>
                    <a:pt x="300" y="712"/>
                    <a:pt x="245" y="810"/>
                    <a:pt x="290" y="870"/>
                  </a:cubicBezTo>
                  <a:lnTo>
                    <a:pt x="327" y="888"/>
                  </a:lnTo>
                  <a:cubicBezTo>
                    <a:pt x="363" y="924"/>
                    <a:pt x="345" y="979"/>
                    <a:pt x="327" y="1015"/>
                  </a:cubicBezTo>
                  <a:lnTo>
                    <a:pt x="272" y="1015"/>
                  </a:lnTo>
                  <a:cubicBezTo>
                    <a:pt x="265" y="1014"/>
                    <a:pt x="258" y="1013"/>
                    <a:pt x="252" y="1013"/>
                  </a:cubicBezTo>
                  <a:cubicBezTo>
                    <a:pt x="162" y="1013"/>
                    <a:pt x="152" y="1127"/>
                    <a:pt x="236" y="1178"/>
                  </a:cubicBezTo>
                  <a:cubicBezTo>
                    <a:pt x="200" y="1196"/>
                    <a:pt x="200" y="1250"/>
                    <a:pt x="182" y="1268"/>
                  </a:cubicBezTo>
                  <a:lnTo>
                    <a:pt x="146" y="1268"/>
                  </a:lnTo>
                  <a:cubicBezTo>
                    <a:pt x="73" y="1287"/>
                    <a:pt x="1" y="1377"/>
                    <a:pt x="91" y="1431"/>
                  </a:cubicBezTo>
                  <a:cubicBezTo>
                    <a:pt x="109" y="1450"/>
                    <a:pt x="109" y="1450"/>
                    <a:pt x="146" y="1450"/>
                  </a:cubicBezTo>
                  <a:cubicBezTo>
                    <a:pt x="146" y="1468"/>
                    <a:pt x="164" y="1486"/>
                    <a:pt x="164" y="1522"/>
                  </a:cubicBezTo>
                  <a:lnTo>
                    <a:pt x="272" y="1522"/>
                  </a:lnTo>
                  <a:cubicBezTo>
                    <a:pt x="363" y="1522"/>
                    <a:pt x="435" y="1486"/>
                    <a:pt x="508" y="1468"/>
                  </a:cubicBezTo>
                  <a:cubicBezTo>
                    <a:pt x="979" y="1323"/>
                    <a:pt x="1359" y="924"/>
                    <a:pt x="1377" y="417"/>
                  </a:cubicBezTo>
                  <a:cubicBezTo>
                    <a:pt x="1377" y="363"/>
                    <a:pt x="1377" y="327"/>
                    <a:pt x="1359" y="254"/>
                  </a:cubicBezTo>
                  <a:lnTo>
                    <a:pt x="1359" y="200"/>
                  </a:lnTo>
                  <a:cubicBezTo>
                    <a:pt x="1341" y="128"/>
                    <a:pt x="1341" y="91"/>
                    <a:pt x="1323" y="37"/>
                  </a:cubicBezTo>
                  <a:cubicBezTo>
                    <a:pt x="1286" y="19"/>
                    <a:pt x="1286" y="19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9"/>
            <p:cNvSpPr/>
            <p:nvPr/>
          </p:nvSpPr>
          <p:spPr>
            <a:xfrm>
              <a:off x="1441770" y="3459285"/>
              <a:ext cx="99642" cy="246608"/>
            </a:xfrm>
            <a:custGeom>
              <a:avLst/>
              <a:gdLst/>
              <a:ahLst/>
              <a:cxnLst/>
              <a:rect l="l" t="t" r="r" b="b"/>
              <a:pathLst>
                <a:path w="798" h="1975" extrusionOk="0">
                  <a:moveTo>
                    <a:pt x="55" y="0"/>
                  </a:moveTo>
                  <a:lnTo>
                    <a:pt x="55" y="37"/>
                  </a:lnTo>
                  <a:cubicBezTo>
                    <a:pt x="1" y="815"/>
                    <a:pt x="182" y="1522"/>
                    <a:pt x="725" y="1938"/>
                  </a:cubicBezTo>
                  <a:cubicBezTo>
                    <a:pt x="761" y="1956"/>
                    <a:pt x="780" y="1956"/>
                    <a:pt x="798" y="1974"/>
                  </a:cubicBezTo>
                  <a:cubicBezTo>
                    <a:pt x="761" y="1685"/>
                    <a:pt x="798" y="1395"/>
                    <a:pt x="780" y="1123"/>
                  </a:cubicBezTo>
                  <a:cubicBezTo>
                    <a:pt x="761" y="1069"/>
                    <a:pt x="725" y="1051"/>
                    <a:pt x="707" y="1033"/>
                  </a:cubicBezTo>
                  <a:cubicBezTo>
                    <a:pt x="707" y="997"/>
                    <a:pt x="707" y="960"/>
                    <a:pt x="689" y="906"/>
                  </a:cubicBezTo>
                  <a:cubicBezTo>
                    <a:pt x="707" y="870"/>
                    <a:pt x="689" y="852"/>
                    <a:pt x="671" y="815"/>
                  </a:cubicBezTo>
                  <a:cubicBezTo>
                    <a:pt x="635" y="797"/>
                    <a:pt x="635" y="761"/>
                    <a:pt x="617" y="725"/>
                  </a:cubicBezTo>
                  <a:cubicBezTo>
                    <a:pt x="490" y="435"/>
                    <a:pt x="309" y="182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9"/>
            <p:cNvSpPr/>
            <p:nvPr/>
          </p:nvSpPr>
          <p:spPr>
            <a:xfrm>
              <a:off x="1667899" y="3536202"/>
              <a:ext cx="165196" cy="201282"/>
            </a:xfrm>
            <a:custGeom>
              <a:avLst/>
              <a:gdLst/>
              <a:ahLst/>
              <a:cxnLst/>
              <a:rect l="l" t="t" r="r" b="b"/>
              <a:pathLst>
                <a:path w="1323" h="1612" extrusionOk="0">
                  <a:moveTo>
                    <a:pt x="1287" y="0"/>
                  </a:moveTo>
                  <a:cubicBezTo>
                    <a:pt x="1232" y="18"/>
                    <a:pt x="1232" y="91"/>
                    <a:pt x="1232" y="181"/>
                  </a:cubicBezTo>
                  <a:lnTo>
                    <a:pt x="1232" y="254"/>
                  </a:lnTo>
                  <a:cubicBezTo>
                    <a:pt x="1232" y="218"/>
                    <a:pt x="1196" y="199"/>
                    <a:pt x="1178" y="199"/>
                  </a:cubicBezTo>
                  <a:cubicBezTo>
                    <a:pt x="1115" y="168"/>
                    <a:pt x="1066" y="123"/>
                    <a:pt x="1019" y="123"/>
                  </a:cubicBezTo>
                  <a:cubicBezTo>
                    <a:pt x="1012" y="123"/>
                    <a:pt x="1004" y="124"/>
                    <a:pt x="997" y="127"/>
                  </a:cubicBezTo>
                  <a:cubicBezTo>
                    <a:pt x="924" y="163"/>
                    <a:pt x="961" y="218"/>
                    <a:pt x="961" y="308"/>
                  </a:cubicBezTo>
                  <a:lnTo>
                    <a:pt x="961" y="381"/>
                  </a:lnTo>
                  <a:cubicBezTo>
                    <a:pt x="924" y="381"/>
                    <a:pt x="906" y="362"/>
                    <a:pt x="888" y="362"/>
                  </a:cubicBezTo>
                  <a:cubicBezTo>
                    <a:pt x="836" y="323"/>
                    <a:pt x="784" y="293"/>
                    <a:pt x="745" y="293"/>
                  </a:cubicBezTo>
                  <a:cubicBezTo>
                    <a:pt x="730" y="293"/>
                    <a:pt x="717" y="298"/>
                    <a:pt x="707" y="308"/>
                  </a:cubicBezTo>
                  <a:cubicBezTo>
                    <a:pt x="653" y="344"/>
                    <a:pt x="689" y="417"/>
                    <a:pt x="707" y="507"/>
                  </a:cubicBezTo>
                  <a:cubicBezTo>
                    <a:pt x="707" y="525"/>
                    <a:pt x="725" y="543"/>
                    <a:pt x="725" y="562"/>
                  </a:cubicBezTo>
                  <a:cubicBezTo>
                    <a:pt x="707" y="562"/>
                    <a:pt x="689" y="543"/>
                    <a:pt x="653" y="543"/>
                  </a:cubicBezTo>
                  <a:cubicBezTo>
                    <a:pt x="621" y="533"/>
                    <a:pt x="584" y="523"/>
                    <a:pt x="548" y="523"/>
                  </a:cubicBezTo>
                  <a:cubicBezTo>
                    <a:pt x="521" y="523"/>
                    <a:pt x="495" y="528"/>
                    <a:pt x="472" y="543"/>
                  </a:cubicBezTo>
                  <a:cubicBezTo>
                    <a:pt x="435" y="598"/>
                    <a:pt x="454" y="652"/>
                    <a:pt x="508" y="725"/>
                  </a:cubicBezTo>
                  <a:cubicBezTo>
                    <a:pt x="508" y="743"/>
                    <a:pt x="526" y="779"/>
                    <a:pt x="526" y="797"/>
                  </a:cubicBezTo>
                  <a:lnTo>
                    <a:pt x="454" y="797"/>
                  </a:lnTo>
                  <a:cubicBezTo>
                    <a:pt x="431" y="790"/>
                    <a:pt x="405" y="785"/>
                    <a:pt x="379" y="785"/>
                  </a:cubicBezTo>
                  <a:cubicBezTo>
                    <a:pt x="342" y="785"/>
                    <a:pt x="304" y="794"/>
                    <a:pt x="272" y="815"/>
                  </a:cubicBezTo>
                  <a:cubicBezTo>
                    <a:pt x="236" y="869"/>
                    <a:pt x="272" y="924"/>
                    <a:pt x="327" y="996"/>
                  </a:cubicBezTo>
                  <a:cubicBezTo>
                    <a:pt x="345" y="996"/>
                    <a:pt x="363" y="1014"/>
                    <a:pt x="363" y="1051"/>
                  </a:cubicBezTo>
                  <a:lnTo>
                    <a:pt x="309" y="1051"/>
                  </a:lnTo>
                  <a:cubicBezTo>
                    <a:pt x="218" y="1051"/>
                    <a:pt x="146" y="1051"/>
                    <a:pt x="128" y="1087"/>
                  </a:cubicBezTo>
                  <a:cubicBezTo>
                    <a:pt x="91" y="1159"/>
                    <a:pt x="164" y="1195"/>
                    <a:pt x="218" y="1268"/>
                  </a:cubicBezTo>
                  <a:cubicBezTo>
                    <a:pt x="236" y="1268"/>
                    <a:pt x="236" y="1286"/>
                    <a:pt x="254" y="1322"/>
                  </a:cubicBezTo>
                  <a:lnTo>
                    <a:pt x="182" y="1322"/>
                  </a:lnTo>
                  <a:cubicBezTo>
                    <a:pt x="91" y="1340"/>
                    <a:pt x="37" y="1340"/>
                    <a:pt x="1" y="1413"/>
                  </a:cubicBezTo>
                  <a:cubicBezTo>
                    <a:pt x="1" y="1467"/>
                    <a:pt x="55" y="1521"/>
                    <a:pt x="128" y="1558"/>
                  </a:cubicBezTo>
                  <a:cubicBezTo>
                    <a:pt x="128" y="1593"/>
                    <a:pt x="145" y="1594"/>
                    <a:pt x="163" y="1611"/>
                  </a:cubicBezTo>
                  <a:lnTo>
                    <a:pt x="163" y="1611"/>
                  </a:lnTo>
                  <a:cubicBezTo>
                    <a:pt x="197" y="1607"/>
                    <a:pt x="242" y="1594"/>
                    <a:pt x="272" y="1594"/>
                  </a:cubicBezTo>
                  <a:cubicBezTo>
                    <a:pt x="254" y="1540"/>
                    <a:pt x="218" y="1521"/>
                    <a:pt x="164" y="1467"/>
                  </a:cubicBezTo>
                  <a:lnTo>
                    <a:pt x="128" y="1431"/>
                  </a:lnTo>
                  <a:lnTo>
                    <a:pt x="182" y="1431"/>
                  </a:lnTo>
                  <a:cubicBezTo>
                    <a:pt x="272" y="1431"/>
                    <a:pt x="345" y="1413"/>
                    <a:pt x="363" y="1358"/>
                  </a:cubicBezTo>
                  <a:cubicBezTo>
                    <a:pt x="363" y="1322"/>
                    <a:pt x="327" y="1268"/>
                    <a:pt x="272" y="1195"/>
                  </a:cubicBezTo>
                  <a:lnTo>
                    <a:pt x="236" y="1159"/>
                  </a:lnTo>
                  <a:lnTo>
                    <a:pt x="309" y="1159"/>
                  </a:lnTo>
                  <a:cubicBezTo>
                    <a:pt x="399" y="1159"/>
                    <a:pt x="454" y="1159"/>
                    <a:pt x="490" y="1105"/>
                  </a:cubicBezTo>
                  <a:cubicBezTo>
                    <a:pt x="526" y="1069"/>
                    <a:pt x="490" y="996"/>
                    <a:pt x="435" y="924"/>
                  </a:cubicBezTo>
                  <a:cubicBezTo>
                    <a:pt x="435" y="924"/>
                    <a:pt x="417" y="906"/>
                    <a:pt x="417" y="888"/>
                  </a:cubicBezTo>
                  <a:lnTo>
                    <a:pt x="454" y="888"/>
                  </a:lnTo>
                  <a:cubicBezTo>
                    <a:pt x="484" y="895"/>
                    <a:pt x="514" y="899"/>
                    <a:pt x="541" y="899"/>
                  </a:cubicBezTo>
                  <a:cubicBezTo>
                    <a:pt x="580" y="899"/>
                    <a:pt x="613" y="891"/>
                    <a:pt x="635" y="869"/>
                  </a:cubicBezTo>
                  <a:cubicBezTo>
                    <a:pt x="689" y="815"/>
                    <a:pt x="671" y="743"/>
                    <a:pt x="617" y="688"/>
                  </a:cubicBezTo>
                  <a:cubicBezTo>
                    <a:pt x="617" y="688"/>
                    <a:pt x="598" y="652"/>
                    <a:pt x="598" y="634"/>
                  </a:cubicBezTo>
                  <a:lnTo>
                    <a:pt x="598" y="634"/>
                  </a:lnTo>
                  <a:cubicBezTo>
                    <a:pt x="598" y="634"/>
                    <a:pt x="617" y="652"/>
                    <a:pt x="635" y="652"/>
                  </a:cubicBezTo>
                  <a:cubicBezTo>
                    <a:pt x="674" y="672"/>
                    <a:pt x="714" y="686"/>
                    <a:pt x="748" y="686"/>
                  </a:cubicBezTo>
                  <a:cubicBezTo>
                    <a:pt x="776" y="686"/>
                    <a:pt x="799" y="677"/>
                    <a:pt x="816" y="652"/>
                  </a:cubicBezTo>
                  <a:cubicBezTo>
                    <a:pt x="870" y="616"/>
                    <a:pt x="852" y="543"/>
                    <a:pt x="816" y="471"/>
                  </a:cubicBezTo>
                  <a:cubicBezTo>
                    <a:pt x="798" y="471"/>
                    <a:pt x="798" y="453"/>
                    <a:pt x="798" y="435"/>
                  </a:cubicBezTo>
                  <a:lnTo>
                    <a:pt x="798" y="435"/>
                  </a:lnTo>
                  <a:cubicBezTo>
                    <a:pt x="798" y="435"/>
                    <a:pt x="816" y="453"/>
                    <a:pt x="852" y="453"/>
                  </a:cubicBezTo>
                  <a:cubicBezTo>
                    <a:pt x="893" y="494"/>
                    <a:pt x="944" y="514"/>
                    <a:pt x="989" y="514"/>
                  </a:cubicBezTo>
                  <a:cubicBezTo>
                    <a:pt x="1005" y="514"/>
                    <a:pt x="1019" y="512"/>
                    <a:pt x="1033" y="507"/>
                  </a:cubicBezTo>
                  <a:cubicBezTo>
                    <a:pt x="1069" y="471"/>
                    <a:pt x="1051" y="417"/>
                    <a:pt x="1051" y="326"/>
                  </a:cubicBezTo>
                  <a:lnTo>
                    <a:pt x="1051" y="254"/>
                  </a:lnTo>
                  <a:cubicBezTo>
                    <a:pt x="1069" y="272"/>
                    <a:pt x="1069" y="290"/>
                    <a:pt x="1087" y="290"/>
                  </a:cubicBezTo>
                  <a:cubicBezTo>
                    <a:pt x="1147" y="335"/>
                    <a:pt x="1207" y="367"/>
                    <a:pt x="1246" y="367"/>
                  </a:cubicBezTo>
                  <a:cubicBezTo>
                    <a:pt x="1255" y="367"/>
                    <a:pt x="1262" y="366"/>
                    <a:pt x="1268" y="362"/>
                  </a:cubicBezTo>
                  <a:cubicBezTo>
                    <a:pt x="1323" y="344"/>
                    <a:pt x="1323" y="272"/>
                    <a:pt x="1323" y="181"/>
                  </a:cubicBezTo>
                  <a:lnTo>
                    <a:pt x="1323" y="145"/>
                  </a:lnTo>
                  <a:cubicBezTo>
                    <a:pt x="1305" y="91"/>
                    <a:pt x="1268" y="55"/>
                    <a:pt x="1287" y="0"/>
                  </a:cubicBezTo>
                  <a:close/>
                  <a:moveTo>
                    <a:pt x="163" y="1611"/>
                  </a:moveTo>
                  <a:cubicBezTo>
                    <a:pt x="157" y="1612"/>
                    <a:pt x="151" y="1612"/>
                    <a:pt x="146" y="1612"/>
                  </a:cubicBezTo>
                  <a:lnTo>
                    <a:pt x="164" y="1612"/>
                  </a:lnTo>
                  <a:cubicBezTo>
                    <a:pt x="163" y="1612"/>
                    <a:pt x="163" y="1611"/>
                    <a:pt x="163" y="1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9"/>
            <p:cNvSpPr/>
            <p:nvPr/>
          </p:nvSpPr>
          <p:spPr>
            <a:xfrm>
              <a:off x="1441770" y="3441929"/>
              <a:ext cx="131358" cy="261717"/>
            </a:xfrm>
            <a:custGeom>
              <a:avLst/>
              <a:gdLst/>
              <a:ahLst/>
              <a:cxnLst/>
              <a:rect l="l" t="t" r="r" b="b"/>
              <a:pathLst>
                <a:path w="1052" h="2096" extrusionOk="0">
                  <a:moveTo>
                    <a:pt x="85" y="1"/>
                  </a:moveTo>
                  <a:cubicBezTo>
                    <a:pt x="58" y="1"/>
                    <a:pt x="33" y="10"/>
                    <a:pt x="1" y="31"/>
                  </a:cubicBezTo>
                  <a:lnTo>
                    <a:pt x="1" y="176"/>
                  </a:lnTo>
                  <a:lnTo>
                    <a:pt x="37" y="176"/>
                  </a:lnTo>
                  <a:lnTo>
                    <a:pt x="55" y="139"/>
                  </a:lnTo>
                  <a:lnTo>
                    <a:pt x="55" y="194"/>
                  </a:lnTo>
                  <a:cubicBezTo>
                    <a:pt x="37" y="284"/>
                    <a:pt x="1" y="321"/>
                    <a:pt x="55" y="375"/>
                  </a:cubicBezTo>
                  <a:cubicBezTo>
                    <a:pt x="69" y="389"/>
                    <a:pt x="85" y="395"/>
                    <a:pt x="106" y="395"/>
                  </a:cubicBezTo>
                  <a:cubicBezTo>
                    <a:pt x="138" y="395"/>
                    <a:pt x="180" y="379"/>
                    <a:pt x="236" y="357"/>
                  </a:cubicBezTo>
                  <a:cubicBezTo>
                    <a:pt x="236" y="357"/>
                    <a:pt x="254" y="357"/>
                    <a:pt x="272" y="321"/>
                  </a:cubicBezTo>
                  <a:lnTo>
                    <a:pt x="272" y="321"/>
                  </a:lnTo>
                  <a:cubicBezTo>
                    <a:pt x="272" y="357"/>
                    <a:pt x="254" y="357"/>
                    <a:pt x="254" y="357"/>
                  </a:cubicBezTo>
                  <a:cubicBezTo>
                    <a:pt x="218" y="411"/>
                    <a:pt x="182" y="484"/>
                    <a:pt x="236" y="538"/>
                  </a:cubicBezTo>
                  <a:cubicBezTo>
                    <a:pt x="252" y="553"/>
                    <a:pt x="270" y="559"/>
                    <a:pt x="293" y="559"/>
                  </a:cubicBezTo>
                  <a:cubicBezTo>
                    <a:pt x="325" y="559"/>
                    <a:pt x="365" y="548"/>
                    <a:pt x="417" y="538"/>
                  </a:cubicBezTo>
                  <a:lnTo>
                    <a:pt x="454" y="538"/>
                  </a:lnTo>
                  <a:lnTo>
                    <a:pt x="435" y="556"/>
                  </a:lnTo>
                  <a:cubicBezTo>
                    <a:pt x="381" y="628"/>
                    <a:pt x="345" y="665"/>
                    <a:pt x="381" y="737"/>
                  </a:cubicBezTo>
                  <a:cubicBezTo>
                    <a:pt x="402" y="758"/>
                    <a:pt x="430" y="767"/>
                    <a:pt x="467" y="767"/>
                  </a:cubicBezTo>
                  <a:cubicBezTo>
                    <a:pt x="493" y="767"/>
                    <a:pt x="525" y="763"/>
                    <a:pt x="562" y="755"/>
                  </a:cubicBezTo>
                  <a:lnTo>
                    <a:pt x="617" y="755"/>
                  </a:lnTo>
                  <a:lnTo>
                    <a:pt x="598" y="773"/>
                  </a:lnTo>
                  <a:cubicBezTo>
                    <a:pt x="544" y="846"/>
                    <a:pt x="508" y="900"/>
                    <a:pt x="508" y="936"/>
                  </a:cubicBezTo>
                  <a:cubicBezTo>
                    <a:pt x="526" y="991"/>
                    <a:pt x="598" y="991"/>
                    <a:pt x="689" y="991"/>
                  </a:cubicBezTo>
                  <a:lnTo>
                    <a:pt x="725" y="991"/>
                  </a:lnTo>
                  <a:lnTo>
                    <a:pt x="707" y="1009"/>
                  </a:lnTo>
                  <a:cubicBezTo>
                    <a:pt x="635" y="1045"/>
                    <a:pt x="598" y="1099"/>
                    <a:pt x="617" y="1172"/>
                  </a:cubicBezTo>
                  <a:cubicBezTo>
                    <a:pt x="635" y="1208"/>
                    <a:pt x="707" y="1226"/>
                    <a:pt x="780" y="1226"/>
                  </a:cubicBezTo>
                  <a:lnTo>
                    <a:pt x="816" y="1226"/>
                  </a:lnTo>
                  <a:lnTo>
                    <a:pt x="798" y="1262"/>
                  </a:lnTo>
                  <a:cubicBezTo>
                    <a:pt x="725" y="1298"/>
                    <a:pt x="671" y="1317"/>
                    <a:pt x="689" y="1389"/>
                  </a:cubicBezTo>
                  <a:cubicBezTo>
                    <a:pt x="689" y="1443"/>
                    <a:pt x="761" y="1461"/>
                    <a:pt x="852" y="1480"/>
                  </a:cubicBezTo>
                  <a:lnTo>
                    <a:pt x="888" y="1480"/>
                  </a:lnTo>
                  <a:cubicBezTo>
                    <a:pt x="870" y="1480"/>
                    <a:pt x="870" y="1480"/>
                    <a:pt x="870" y="1498"/>
                  </a:cubicBezTo>
                  <a:cubicBezTo>
                    <a:pt x="798" y="1552"/>
                    <a:pt x="725" y="1570"/>
                    <a:pt x="725" y="1624"/>
                  </a:cubicBezTo>
                  <a:cubicBezTo>
                    <a:pt x="725" y="1661"/>
                    <a:pt x="798" y="1715"/>
                    <a:pt x="870" y="1733"/>
                  </a:cubicBezTo>
                  <a:cubicBezTo>
                    <a:pt x="870" y="1733"/>
                    <a:pt x="888" y="1733"/>
                    <a:pt x="906" y="1751"/>
                  </a:cubicBezTo>
                  <a:lnTo>
                    <a:pt x="870" y="1751"/>
                  </a:lnTo>
                  <a:cubicBezTo>
                    <a:pt x="780" y="1769"/>
                    <a:pt x="725" y="1806"/>
                    <a:pt x="707" y="1842"/>
                  </a:cubicBezTo>
                  <a:cubicBezTo>
                    <a:pt x="707" y="1896"/>
                    <a:pt x="761" y="1932"/>
                    <a:pt x="816" y="1987"/>
                  </a:cubicBezTo>
                  <a:cubicBezTo>
                    <a:pt x="816" y="1987"/>
                    <a:pt x="852" y="1987"/>
                    <a:pt x="852" y="2005"/>
                  </a:cubicBezTo>
                  <a:lnTo>
                    <a:pt x="816" y="2005"/>
                  </a:lnTo>
                  <a:cubicBezTo>
                    <a:pt x="870" y="2023"/>
                    <a:pt x="888" y="2041"/>
                    <a:pt x="943" y="2095"/>
                  </a:cubicBezTo>
                  <a:cubicBezTo>
                    <a:pt x="961" y="2095"/>
                    <a:pt x="979" y="2077"/>
                    <a:pt x="997" y="2023"/>
                  </a:cubicBezTo>
                  <a:cubicBezTo>
                    <a:pt x="997" y="1950"/>
                    <a:pt x="961" y="1932"/>
                    <a:pt x="888" y="1896"/>
                  </a:cubicBezTo>
                  <a:cubicBezTo>
                    <a:pt x="888" y="1896"/>
                    <a:pt x="870" y="1860"/>
                    <a:pt x="834" y="1860"/>
                  </a:cubicBezTo>
                  <a:cubicBezTo>
                    <a:pt x="870" y="1860"/>
                    <a:pt x="888" y="1860"/>
                    <a:pt x="888" y="1842"/>
                  </a:cubicBezTo>
                  <a:cubicBezTo>
                    <a:pt x="979" y="1824"/>
                    <a:pt x="1051" y="1806"/>
                    <a:pt x="1051" y="1733"/>
                  </a:cubicBezTo>
                  <a:lnTo>
                    <a:pt x="1051" y="1733"/>
                  </a:lnTo>
                  <a:cubicBezTo>
                    <a:pt x="1031" y="1736"/>
                    <a:pt x="1013" y="1738"/>
                    <a:pt x="996" y="1738"/>
                  </a:cubicBezTo>
                  <a:cubicBezTo>
                    <a:pt x="921" y="1738"/>
                    <a:pt x="872" y="1708"/>
                    <a:pt x="798" y="1679"/>
                  </a:cubicBezTo>
                  <a:cubicBezTo>
                    <a:pt x="780" y="1679"/>
                    <a:pt x="780" y="1661"/>
                    <a:pt x="761" y="1661"/>
                  </a:cubicBezTo>
                  <a:cubicBezTo>
                    <a:pt x="780" y="1661"/>
                    <a:pt x="780" y="1643"/>
                    <a:pt x="798" y="1643"/>
                  </a:cubicBezTo>
                  <a:cubicBezTo>
                    <a:pt x="888" y="1588"/>
                    <a:pt x="943" y="1570"/>
                    <a:pt x="943" y="1534"/>
                  </a:cubicBezTo>
                  <a:cubicBezTo>
                    <a:pt x="943" y="1461"/>
                    <a:pt x="870" y="1443"/>
                    <a:pt x="780" y="1407"/>
                  </a:cubicBezTo>
                  <a:cubicBezTo>
                    <a:pt x="761" y="1407"/>
                    <a:pt x="761" y="1407"/>
                    <a:pt x="725" y="1389"/>
                  </a:cubicBezTo>
                  <a:cubicBezTo>
                    <a:pt x="761" y="1389"/>
                    <a:pt x="761" y="1371"/>
                    <a:pt x="780" y="1371"/>
                  </a:cubicBezTo>
                  <a:cubicBezTo>
                    <a:pt x="834" y="1317"/>
                    <a:pt x="906" y="1280"/>
                    <a:pt x="888" y="1226"/>
                  </a:cubicBezTo>
                  <a:cubicBezTo>
                    <a:pt x="888" y="1172"/>
                    <a:pt x="798" y="1172"/>
                    <a:pt x="725" y="1136"/>
                  </a:cubicBezTo>
                  <a:lnTo>
                    <a:pt x="689" y="1136"/>
                  </a:lnTo>
                  <a:cubicBezTo>
                    <a:pt x="707" y="1136"/>
                    <a:pt x="707" y="1117"/>
                    <a:pt x="725" y="1117"/>
                  </a:cubicBezTo>
                  <a:cubicBezTo>
                    <a:pt x="798" y="1081"/>
                    <a:pt x="834" y="1027"/>
                    <a:pt x="816" y="954"/>
                  </a:cubicBezTo>
                  <a:cubicBezTo>
                    <a:pt x="798" y="918"/>
                    <a:pt x="725" y="918"/>
                    <a:pt x="635" y="900"/>
                  </a:cubicBezTo>
                  <a:lnTo>
                    <a:pt x="598" y="900"/>
                  </a:lnTo>
                  <a:cubicBezTo>
                    <a:pt x="598" y="864"/>
                    <a:pt x="617" y="864"/>
                    <a:pt x="617" y="846"/>
                  </a:cubicBezTo>
                  <a:cubicBezTo>
                    <a:pt x="671" y="773"/>
                    <a:pt x="725" y="737"/>
                    <a:pt x="689" y="683"/>
                  </a:cubicBezTo>
                  <a:cubicBezTo>
                    <a:pt x="653" y="647"/>
                    <a:pt x="598" y="647"/>
                    <a:pt x="508" y="647"/>
                  </a:cubicBezTo>
                  <a:lnTo>
                    <a:pt x="454" y="647"/>
                  </a:lnTo>
                  <a:cubicBezTo>
                    <a:pt x="454" y="628"/>
                    <a:pt x="472" y="628"/>
                    <a:pt x="472" y="592"/>
                  </a:cubicBezTo>
                  <a:cubicBezTo>
                    <a:pt x="526" y="538"/>
                    <a:pt x="562" y="465"/>
                    <a:pt x="526" y="411"/>
                  </a:cubicBezTo>
                  <a:cubicBezTo>
                    <a:pt x="503" y="396"/>
                    <a:pt x="480" y="390"/>
                    <a:pt x="456" y="390"/>
                  </a:cubicBezTo>
                  <a:cubicBezTo>
                    <a:pt x="423" y="390"/>
                    <a:pt x="387" y="401"/>
                    <a:pt x="345" y="411"/>
                  </a:cubicBezTo>
                  <a:lnTo>
                    <a:pt x="309" y="411"/>
                  </a:lnTo>
                  <a:cubicBezTo>
                    <a:pt x="309" y="393"/>
                    <a:pt x="327" y="393"/>
                    <a:pt x="327" y="375"/>
                  </a:cubicBezTo>
                  <a:cubicBezTo>
                    <a:pt x="363" y="302"/>
                    <a:pt x="381" y="230"/>
                    <a:pt x="345" y="194"/>
                  </a:cubicBezTo>
                  <a:cubicBezTo>
                    <a:pt x="332" y="174"/>
                    <a:pt x="313" y="166"/>
                    <a:pt x="292" y="166"/>
                  </a:cubicBezTo>
                  <a:cubicBezTo>
                    <a:pt x="255" y="166"/>
                    <a:pt x="210" y="189"/>
                    <a:pt x="164" y="212"/>
                  </a:cubicBezTo>
                  <a:cubicBezTo>
                    <a:pt x="146" y="212"/>
                    <a:pt x="146" y="230"/>
                    <a:pt x="128" y="230"/>
                  </a:cubicBezTo>
                  <a:cubicBezTo>
                    <a:pt x="128" y="212"/>
                    <a:pt x="128" y="212"/>
                    <a:pt x="146" y="194"/>
                  </a:cubicBezTo>
                  <a:cubicBezTo>
                    <a:pt x="164" y="103"/>
                    <a:pt x="182" y="49"/>
                    <a:pt x="146" y="13"/>
                  </a:cubicBezTo>
                  <a:cubicBezTo>
                    <a:pt x="123" y="5"/>
                    <a:pt x="104" y="1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9"/>
            <p:cNvSpPr/>
            <p:nvPr/>
          </p:nvSpPr>
          <p:spPr>
            <a:xfrm>
              <a:off x="1566134" y="2848194"/>
              <a:ext cx="22725" cy="173063"/>
            </a:xfrm>
            <a:custGeom>
              <a:avLst/>
              <a:gdLst/>
              <a:ahLst/>
              <a:cxnLst/>
              <a:rect l="l" t="t" r="r" b="b"/>
              <a:pathLst>
                <a:path w="182" h="1386" extrusionOk="0">
                  <a:moveTo>
                    <a:pt x="107" y="0"/>
                  </a:moveTo>
                  <a:cubicBezTo>
                    <a:pt x="87" y="0"/>
                    <a:pt x="64" y="14"/>
                    <a:pt x="55" y="41"/>
                  </a:cubicBezTo>
                  <a:cubicBezTo>
                    <a:pt x="1" y="240"/>
                    <a:pt x="37" y="440"/>
                    <a:pt x="37" y="639"/>
                  </a:cubicBezTo>
                  <a:cubicBezTo>
                    <a:pt x="37" y="874"/>
                    <a:pt x="37" y="1128"/>
                    <a:pt x="55" y="1345"/>
                  </a:cubicBezTo>
                  <a:cubicBezTo>
                    <a:pt x="55" y="1372"/>
                    <a:pt x="64" y="1386"/>
                    <a:pt x="78" y="1386"/>
                  </a:cubicBezTo>
                  <a:cubicBezTo>
                    <a:pt x="91" y="1386"/>
                    <a:pt x="110" y="1372"/>
                    <a:pt x="128" y="1345"/>
                  </a:cubicBezTo>
                  <a:cubicBezTo>
                    <a:pt x="146" y="1128"/>
                    <a:pt x="146" y="874"/>
                    <a:pt x="146" y="639"/>
                  </a:cubicBezTo>
                  <a:cubicBezTo>
                    <a:pt x="164" y="440"/>
                    <a:pt x="182" y="240"/>
                    <a:pt x="146" y="41"/>
                  </a:cubicBezTo>
                  <a:cubicBezTo>
                    <a:pt x="146" y="14"/>
                    <a:pt x="128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9"/>
            <p:cNvSpPr/>
            <p:nvPr/>
          </p:nvSpPr>
          <p:spPr>
            <a:xfrm>
              <a:off x="2608624" y="2931604"/>
              <a:ext cx="452386" cy="700118"/>
            </a:xfrm>
            <a:custGeom>
              <a:avLst/>
              <a:gdLst/>
              <a:ahLst/>
              <a:cxnLst/>
              <a:rect l="l" t="t" r="r" b="b"/>
              <a:pathLst>
                <a:path w="3623" h="5607" extrusionOk="0">
                  <a:moveTo>
                    <a:pt x="3513" y="1"/>
                  </a:moveTo>
                  <a:cubicBezTo>
                    <a:pt x="3478" y="1"/>
                    <a:pt x="3444" y="15"/>
                    <a:pt x="3423" y="43"/>
                  </a:cubicBezTo>
                  <a:cubicBezTo>
                    <a:pt x="3115" y="206"/>
                    <a:pt x="2970" y="387"/>
                    <a:pt x="2608" y="478"/>
                  </a:cubicBezTo>
                  <a:cubicBezTo>
                    <a:pt x="2264" y="568"/>
                    <a:pt x="1902" y="605"/>
                    <a:pt x="1576" y="695"/>
                  </a:cubicBezTo>
                  <a:cubicBezTo>
                    <a:pt x="1522" y="713"/>
                    <a:pt x="1485" y="768"/>
                    <a:pt x="1485" y="804"/>
                  </a:cubicBezTo>
                  <a:cubicBezTo>
                    <a:pt x="1503" y="949"/>
                    <a:pt x="1503" y="1112"/>
                    <a:pt x="1503" y="1238"/>
                  </a:cubicBezTo>
                  <a:lnTo>
                    <a:pt x="1503" y="1329"/>
                  </a:lnTo>
                  <a:lnTo>
                    <a:pt x="1503" y="2216"/>
                  </a:lnTo>
                  <a:cubicBezTo>
                    <a:pt x="1503" y="2633"/>
                    <a:pt x="1449" y="3122"/>
                    <a:pt x="1159" y="3412"/>
                  </a:cubicBezTo>
                  <a:cubicBezTo>
                    <a:pt x="942" y="3647"/>
                    <a:pt x="544" y="3756"/>
                    <a:pt x="272" y="3955"/>
                  </a:cubicBezTo>
                  <a:lnTo>
                    <a:pt x="236" y="4009"/>
                  </a:lnTo>
                  <a:cubicBezTo>
                    <a:pt x="181" y="4045"/>
                    <a:pt x="145" y="4100"/>
                    <a:pt x="91" y="4154"/>
                  </a:cubicBezTo>
                  <a:cubicBezTo>
                    <a:pt x="55" y="4226"/>
                    <a:pt x="0" y="4353"/>
                    <a:pt x="0" y="4462"/>
                  </a:cubicBezTo>
                  <a:cubicBezTo>
                    <a:pt x="0" y="4806"/>
                    <a:pt x="181" y="5186"/>
                    <a:pt x="489" y="5404"/>
                  </a:cubicBezTo>
                  <a:cubicBezTo>
                    <a:pt x="598" y="5494"/>
                    <a:pt x="725" y="5567"/>
                    <a:pt x="870" y="5585"/>
                  </a:cubicBezTo>
                  <a:lnTo>
                    <a:pt x="942" y="5585"/>
                  </a:lnTo>
                  <a:cubicBezTo>
                    <a:pt x="1029" y="5599"/>
                    <a:pt x="1119" y="5606"/>
                    <a:pt x="1210" y="5606"/>
                  </a:cubicBezTo>
                  <a:cubicBezTo>
                    <a:pt x="1460" y="5606"/>
                    <a:pt x="1718" y="5556"/>
                    <a:pt x="1956" y="5476"/>
                  </a:cubicBezTo>
                  <a:cubicBezTo>
                    <a:pt x="1974" y="5476"/>
                    <a:pt x="1974" y="5458"/>
                    <a:pt x="1992" y="5458"/>
                  </a:cubicBezTo>
                  <a:cubicBezTo>
                    <a:pt x="2065" y="5440"/>
                    <a:pt x="2137" y="5404"/>
                    <a:pt x="2210" y="5367"/>
                  </a:cubicBezTo>
                  <a:cubicBezTo>
                    <a:pt x="2355" y="5259"/>
                    <a:pt x="2536" y="5132"/>
                    <a:pt x="2681" y="5005"/>
                  </a:cubicBezTo>
                  <a:cubicBezTo>
                    <a:pt x="3151" y="4571"/>
                    <a:pt x="3405" y="3937"/>
                    <a:pt x="3514" y="3303"/>
                  </a:cubicBezTo>
                  <a:cubicBezTo>
                    <a:pt x="3550" y="3285"/>
                    <a:pt x="3550" y="3230"/>
                    <a:pt x="3550" y="3212"/>
                  </a:cubicBezTo>
                  <a:cubicBezTo>
                    <a:pt x="3550" y="3122"/>
                    <a:pt x="3568" y="3049"/>
                    <a:pt x="3568" y="2959"/>
                  </a:cubicBezTo>
                  <a:lnTo>
                    <a:pt x="3568" y="2923"/>
                  </a:lnTo>
                  <a:cubicBezTo>
                    <a:pt x="3586" y="2506"/>
                    <a:pt x="3586" y="2090"/>
                    <a:pt x="3568" y="1673"/>
                  </a:cubicBezTo>
                  <a:cubicBezTo>
                    <a:pt x="3568" y="1220"/>
                    <a:pt x="3568" y="768"/>
                    <a:pt x="3622" y="315"/>
                  </a:cubicBezTo>
                  <a:lnTo>
                    <a:pt x="3622" y="242"/>
                  </a:lnTo>
                  <a:lnTo>
                    <a:pt x="3622" y="116"/>
                  </a:lnTo>
                  <a:cubicBezTo>
                    <a:pt x="3622" y="38"/>
                    <a:pt x="3567" y="1"/>
                    <a:pt x="3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9"/>
            <p:cNvSpPr/>
            <p:nvPr/>
          </p:nvSpPr>
          <p:spPr>
            <a:xfrm>
              <a:off x="2859601" y="3332672"/>
              <a:ext cx="187797" cy="269209"/>
            </a:xfrm>
            <a:custGeom>
              <a:avLst/>
              <a:gdLst/>
              <a:ahLst/>
              <a:cxnLst/>
              <a:rect l="l" t="t" r="r" b="b"/>
              <a:pathLst>
                <a:path w="1504" h="2156" extrusionOk="0">
                  <a:moveTo>
                    <a:pt x="1504" y="0"/>
                  </a:moveTo>
                  <a:lnTo>
                    <a:pt x="1504" y="0"/>
                  </a:lnTo>
                  <a:cubicBezTo>
                    <a:pt x="489" y="163"/>
                    <a:pt x="1" y="1177"/>
                    <a:pt x="182" y="2155"/>
                  </a:cubicBezTo>
                  <a:cubicBezTo>
                    <a:pt x="326" y="2047"/>
                    <a:pt x="508" y="1920"/>
                    <a:pt x="652" y="1793"/>
                  </a:cubicBezTo>
                  <a:cubicBezTo>
                    <a:pt x="1123" y="1359"/>
                    <a:pt x="1377" y="725"/>
                    <a:pt x="1485" y="91"/>
                  </a:cubicBezTo>
                  <a:cubicBezTo>
                    <a:pt x="1504" y="73"/>
                    <a:pt x="1504" y="18"/>
                    <a:pt x="1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9"/>
            <p:cNvSpPr/>
            <p:nvPr/>
          </p:nvSpPr>
          <p:spPr>
            <a:xfrm>
              <a:off x="2606377" y="3452543"/>
              <a:ext cx="74669" cy="153834"/>
            </a:xfrm>
            <a:custGeom>
              <a:avLst/>
              <a:gdLst/>
              <a:ahLst/>
              <a:cxnLst/>
              <a:rect l="l" t="t" r="r" b="b"/>
              <a:pathLst>
                <a:path w="598" h="1232" extrusionOk="0">
                  <a:moveTo>
                    <a:pt x="91" y="0"/>
                  </a:moveTo>
                  <a:cubicBezTo>
                    <a:pt x="55" y="54"/>
                    <a:pt x="0" y="181"/>
                    <a:pt x="0" y="290"/>
                  </a:cubicBezTo>
                  <a:cubicBezTo>
                    <a:pt x="0" y="634"/>
                    <a:pt x="181" y="1014"/>
                    <a:pt x="489" y="1232"/>
                  </a:cubicBezTo>
                  <a:cubicBezTo>
                    <a:pt x="598" y="743"/>
                    <a:pt x="435" y="326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9"/>
            <p:cNvSpPr/>
            <p:nvPr/>
          </p:nvSpPr>
          <p:spPr>
            <a:xfrm>
              <a:off x="2791800" y="2966317"/>
              <a:ext cx="264714" cy="144094"/>
            </a:xfrm>
            <a:custGeom>
              <a:avLst/>
              <a:gdLst/>
              <a:ahLst/>
              <a:cxnLst/>
              <a:rect l="l" t="t" r="r" b="b"/>
              <a:pathLst>
                <a:path w="2120" h="1154" extrusionOk="0">
                  <a:moveTo>
                    <a:pt x="2047" y="1"/>
                  </a:moveTo>
                  <a:cubicBezTo>
                    <a:pt x="2010" y="19"/>
                    <a:pt x="1992" y="109"/>
                    <a:pt x="1992" y="182"/>
                  </a:cubicBezTo>
                  <a:cubicBezTo>
                    <a:pt x="1992" y="236"/>
                    <a:pt x="1956" y="308"/>
                    <a:pt x="1938" y="327"/>
                  </a:cubicBezTo>
                  <a:cubicBezTo>
                    <a:pt x="1932" y="338"/>
                    <a:pt x="1921" y="342"/>
                    <a:pt x="1907" y="342"/>
                  </a:cubicBezTo>
                  <a:cubicBezTo>
                    <a:pt x="1875" y="342"/>
                    <a:pt x="1825" y="321"/>
                    <a:pt x="1775" y="308"/>
                  </a:cubicBezTo>
                  <a:cubicBezTo>
                    <a:pt x="1739" y="308"/>
                    <a:pt x="1686" y="300"/>
                    <a:pt x="1639" y="300"/>
                  </a:cubicBezTo>
                  <a:cubicBezTo>
                    <a:pt x="1616" y="300"/>
                    <a:pt x="1594" y="302"/>
                    <a:pt x="1576" y="308"/>
                  </a:cubicBezTo>
                  <a:cubicBezTo>
                    <a:pt x="1503" y="327"/>
                    <a:pt x="1503" y="417"/>
                    <a:pt x="1485" y="490"/>
                  </a:cubicBezTo>
                  <a:cubicBezTo>
                    <a:pt x="1485" y="544"/>
                    <a:pt x="1467" y="598"/>
                    <a:pt x="1431" y="634"/>
                  </a:cubicBezTo>
                  <a:cubicBezTo>
                    <a:pt x="1421" y="639"/>
                    <a:pt x="1410" y="642"/>
                    <a:pt x="1398" y="642"/>
                  </a:cubicBezTo>
                  <a:cubicBezTo>
                    <a:pt x="1366" y="642"/>
                    <a:pt x="1326" y="625"/>
                    <a:pt x="1286" y="598"/>
                  </a:cubicBezTo>
                  <a:cubicBezTo>
                    <a:pt x="1235" y="585"/>
                    <a:pt x="1175" y="573"/>
                    <a:pt x="1124" y="573"/>
                  </a:cubicBezTo>
                  <a:cubicBezTo>
                    <a:pt x="1104" y="573"/>
                    <a:pt x="1085" y="575"/>
                    <a:pt x="1069" y="580"/>
                  </a:cubicBezTo>
                  <a:cubicBezTo>
                    <a:pt x="1032" y="634"/>
                    <a:pt x="1014" y="689"/>
                    <a:pt x="978" y="761"/>
                  </a:cubicBezTo>
                  <a:cubicBezTo>
                    <a:pt x="960" y="816"/>
                    <a:pt x="942" y="870"/>
                    <a:pt x="924" y="906"/>
                  </a:cubicBezTo>
                  <a:cubicBezTo>
                    <a:pt x="916" y="909"/>
                    <a:pt x="909" y="910"/>
                    <a:pt x="901" y="910"/>
                  </a:cubicBezTo>
                  <a:cubicBezTo>
                    <a:pt x="854" y="910"/>
                    <a:pt x="808" y="867"/>
                    <a:pt x="761" y="852"/>
                  </a:cubicBezTo>
                  <a:cubicBezTo>
                    <a:pt x="733" y="838"/>
                    <a:pt x="674" y="803"/>
                    <a:pt x="624" y="803"/>
                  </a:cubicBezTo>
                  <a:cubicBezTo>
                    <a:pt x="608" y="803"/>
                    <a:pt x="593" y="807"/>
                    <a:pt x="580" y="816"/>
                  </a:cubicBezTo>
                  <a:cubicBezTo>
                    <a:pt x="525" y="834"/>
                    <a:pt x="489" y="906"/>
                    <a:pt x="471" y="960"/>
                  </a:cubicBezTo>
                  <a:cubicBezTo>
                    <a:pt x="435" y="1033"/>
                    <a:pt x="417" y="1105"/>
                    <a:pt x="381" y="1105"/>
                  </a:cubicBezTo>
                  <a:cubicBezTo>
                    <a:pt x="362" y="1105"/>
                    <a:pt x="290" y="1087"/>
                    <a:pt x="236" y="1033"/>
                  </a:cubicBezTo>
                  <a:cubicBezTo>
                    <a:pt x="189" y="1002"/>
                    <a:pt x="128" y="957"/>
                    <a:pt x="78" y="957"/>
                  </a:cubicBezTo>
                  <a:cubicBezTo>
                    <a:pt x="70" y="957"/>
                    <a:pt x="62" y="958"/>
                    <a:pt x="55" y="960"/>
                  </a:cubicBezTo>
                  <a:cubicBezTo>
                    <a:pt x="36" y="960"/>
                    <a:pt x="18" y="997"/>
                    <a:pt x="0" y="1015"/>
                  </a:cubicBezTo>
                  <a:lnTo>
                    <a:pt x="0" y="1105"/>
                  </a:lnTo>
                  <a:cubicBezTo>
                    <a:pt x="18" y="1051"/>
                    <a:pt x="55" y="1015"/>
                    <a:pt x="91" y="1015"/>
                  </a:cubicBezTo>
                  <a:cubicBezTo>
                    <a:pt x="109" y="1015"/>
                    <a:pt x="181" y="1033"/>
                    <a:pt x="218" y="1087"/>
                  </a:cubicBezTo>
                  <a:cubicBezTo>
                    <a:pt x="273" y="1115"/>
                    <a:pt x="307" y="1153"/>
                    <a:pt x="353" y="1153"/>
                  </a:cubicBezTo>
                  <a:cubicBezTo>
                    <a:pt x="367" y="1153"/>
                    <a:pt x="382" y="1150"/>
                    <a:pt x="399" y="1142"/>
                  </a:cubicBezTo>
                  <a:cubicBezTo>
                    <a:pt x="471" y="1123"/>
                    <a:pt x="507" y="1051"/>
                    <a:pt x="544" y="997"/>
                  </a:cubicBezTo>
                  <a:cubicBezTo>
                    <a:pt x="562" y="924"/>
                    <a:pt x="598" y="852"/>
                    <a:pt x="634" y="852"/>
                  </a:cubicBezTo>
                  <a:cubicBezTo>
                    <a:pt x="637" y="848"/>
                    <a:pt x="643" y="847"/>
                    <a:pt x="649" y="847"/>
                  </a:cubicBezTo>
                  <a:cubicBezTo>
                    <a:pt x="678" y="847"/>
                    <a:pt x="731" y="877"/>
                    <a:pt x="761" y="906"/>
                  </a:cubicBezTo>
                  <a:cubicBezTo>
                    <a:pt x="819" y="921"/>
                    <a:pt x="890" y="947"/>
                    <a:pt x="934" y="947"/>
                  </a:cubicBezTo>
                  <a:cubicBezTo>
                    <a:pt x="944" y="947"/>
                    <a:pt x="953" y="946"/>
                    <a:pt x="960" y="942"/>
                  </a:cubicBezTo>
                  <a:cubicBezTo>
                    <a:pt x="1032" y="924"/>
                    <a:pt x="1051" y="834"/>
                    <a:pt x="1087" y="761"/>
                  </a:cubicBezTo>
                  <a:cubicBezTo>
                    <a:pt x="1105" y="725"/>
                    <a:pt x="1123" y="653"/>
                    <a:pt x="1141" y="634"/>
                  </a:cubicBezTo>
                  <a:cubicBezTo>
                    <a:pt x="1195" y="634"/>
                    <a:pt x="1232" y="653"/>
                    <a:pt x="1304" y="671"/>
                  </a:cubicBezTo>
                  <a:cubicBezTo>
                    <a:pt x="1354" y="683"/>
                    <a:pt x="1413" y="704"/>
                    <a:pt x="1456" y="704"/>
                  </a:cubicBezTo>
                  <a:cubicBezTo>
                    <a:pt x="1476" y="704"/>
                    <a:pt x="1492" y="700"/>
                    <a:pt x="1503" y="689"/>
                  </a:cubicBezTo>
                  <a:cubicBezTo>
                    <a:pt x="1576" y="671"/>
                    <a:pt x="1576" y="580"/>
                    <a:pt x="1594" y="508"/>
                  </a:cubicBezTo>
                  <a:cubicBezTo>
                    <a:pt x="1594" y="471"/>
                    <a:pt x="1630" y="399"/>
                    <a:pt x="1648" y="381"/>
                  </a:cubicBezTo>
                  <a:cubicBezTo>
                    <a:pt x="1654" y="376"/>
                    <a:pt x="1663" y="373"/>
                    <a:pt x="1677" y="373"/>
                  </a:cubicBezTo>
                  <a:cubicBezTo>
                    <a:pt x="1709" y="373"/>
                    <a:pt x="1760" y="386"/>
                    <a:pt x="1811" y="399"/>
                  </a:cubicBezTo>
                  <a:cubicBezTo>
                    <a:pt x="1844" y="410"/>
                    <a:pt x="1891" y="428"/>
                    <a:pt x="1934" y="428"/>
                  </a:cubicBezTo>
                  <a:cubicBezTo>
                    <a:pt x="1962" y="428"/>
                    <a:pt x="1989" y="420"/>
                    <a:pt x="2010" y="399"/>
                  </a:cubicBezTo>
                  <a:cubicBezTo>
                    <a:pt x="2047" y="381"/>
                    <a:pt x="2083" y="290"/>
                    <a:pt x="2083" y="218"/>
                  </a:cubicBezTo>
                  <a:cubicBezTo>
                    <a:pt x="2083" y="145"/>
                    <a:pt x="2101" y="91"/>
                    <a:pt x="2119" y="55"/>
                  </a:cubicBezTo>
                  <a:lnTo>
                    <a:pt x="21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9"/>
            <p:cNvSpPr/>
            <p:nvPr/>
          </p:nvSpPr>
          <p:spPr>
            <a:xfrm>
              <a:off x="2631225" y="3425322"/>
              <a:ext cx="108633" cy="203655"/>
            </a:xfrm>
            <a:custGeom>
              <a:avLst/>
              <a:gdLst/>
              <a:ahLst/>
              <a:cxnLst/>
              <a:rect l="l" t="t" r="r" b="b"/>
              <a:pathLst>
                <a:path w="870" h="1631" extrusionOk="0">
                  <a:moveTo>
                    <a:pt x="55" y="1"/>
                  </a:moveTo>
                  <a:lnTo>
                    <a:pt x="0" y="55"/>
                  </a:lnTo>
                  <a:cubicBezTo>
                    <a:pt x="37" y="73"/>
                    <a:pt x="91" y="73"/>
                    <a:pt x="145" y="73"/>
                  </a:cubicBezTo>
                  <a:cubicBezTo>
                    <a:pt x="200" y="73"/>
                    <a:pt x="254" y="73"/>
                    <a:pt x="290" y="91"/>
                  </a:cubicBezTo>
                  <a:cubicBezTo>
                    <a:pt x="308" y="110"/>
                    <a:pt x="290" y="182"/>
                    <a:pt x="254" y="236"/>
                  </a:cubicBezTo>
                  <a:cubicBezTo>
                    <a:pt x="236" y="291"/>
                    <a:pt x="218" y="363"/>
                    <a:pt x="236" y="417"/>
                  </a:cubicBezTo>
                  <a:cubicBezTo>
                    <a:pt x="272" y="454"/>
                    <a:pt x="345" y="454"/>
                    <a:pt x="417" y="490"/>
                  </a:cubicBezTo>
                  <a:cubicBezTo>
                    <a:pt x="453" y="490"/>
                    <a:pt x="544" y="508"/>
                    <a:pt x="544" y="526"/>
                  </a:cubicBezTo>
                  <a:cubicBezTo>
                    <a:pt x="580" y="544"/>
                    <a:pt x="526" y="617"/>
                    <a:pt x="508" y="653"/>
                  </a:cubicBezTo>
                  <a:cubicBezTo>
                    <a:pt x="489" y="725"/>
                    <a:pt x="435" y="798"/>
                    <a:pt x="453" y="852"/>
                  </a:cubicBezTo>
                  <a:cubicBezTo>
                    <a:pt x="489" y="888"/>
                    <a:pt x="544" y="906"/>
                    <a:pt x="616" y="943"/>
                  </a:cubicBezTo>
                  <a:cubicBezTo>
                    <a:pt x="671" y="961"/>
                    <a:pt x="725" y="979"/>
                    <a:pt x="725" y="997"/>
                  </a:cubicBezTo>
                  <a:cubicBezTo>
                    <a:pt x="761" y="1033"/>
                    <a:pt x="707" y="1069"/>
                    <a:pt x="671" y="1124"/>
                  </a:cubicBezTo>
                  <a:cubicBezTo>
                    <a:pt x="616" y="1160"/>
                    <a:pt x="580" y="1232"/>
                    <a:pt x="580" y="1269"/>
                  </a:cubicBezTo>
                  <a:cubicBezTo>
                    <a:pt x="598" y="1341"/>
                    <a:pt x="652" y="1359"/>
                    <a:pt x="707" y="1413"/>
                  </a:cubicBezTo>
                  <a:cubicBezTo>
                    <a:pt x="761" y="1431"/>
                    <a:pt x="815" y="1486"/>
                    <a:pt x="815" y="1504"/>
                  </a:cubicBezTo>
                  <a:cubicBezTo>
                    <a:pt x="815" y="1522"/>
                    <a:pt x="779" y="1540"/>
                    <a:pt x="743" y="1594"/>
                  </a:cubicBezTo>
                  <a:lnTo>
                    <a:pt x="689" y="1631"/>
                  </a:lnTo>
                  <a:lnTo>
                    <a:pt x="761" y="1631"/>
                  </a:lnTo>
                  <a:cubicBezTo>
                    <a:pt x="797" y="1594"/>
                    <a:pt x="870" y="1540"/>
                    <a:pt x="870" y="1504"/>
                  </a:cubicBezTo>
                  <a:cubicBezTo>
                    <a:pt x="870" y="1431"/>
                    <a:pt x="797" y="1413"/>
                    <a:pt x="725" y="1341"/>
                  </a:cubicBezTo>
                  <a:cubicBezTo>
                    <a:pt x="689" y="1323"/>
                    <a:pt x="616" y="1269"/>
                    <a:pt x="616" y="1250"/>
                  </a:cubicBezTo>
                  <a:cubicBezTo>
                    <a:pt x="598" y="1232"/>
                    <a:pt x="634" y="1178"/>
                    <a:pt x="689" y="1142"/>
                  </a:cubicBezTo>
                  <a:cubicBezTo>
                    <a:pt x="725" y="1087"/>
                    <a:pt x="797" y="1033"/>
                    <a:pt x="779" y="979"/>
                  </a:cubicBezTo>
                  <a:cubicBezTo>
                    <a:pt x="761" y="906"/>
                    <a:pt x="689" y="888"/>
                    <a:pt x="616" y="870"/>
                  </a:cubicBezTo>
                  <a:cubicBezTo>
                    <a:pt x="580" y="852"/>
                    <a:pt x="508" y="816"/>
                    <a:pt x="508" y="798"/>
                  </a:cubicBezTo>
                  <a:cubicBezTo>
                    <a:pt x="489" y="780"/>
                    <a:pt x="526" y="707"/>
                    <a:pt x="544" y="671"/>
                  </a:cubicBezTo>
                  <a:cubicBezTo>
                    <a:pt x="580" y="598"/>
                    <a:pt x="616" y="526"/>
                    <a:pt x="598" y="490"/>
                  </a:cubicBezTo>
                  <a:cubicBezTo>
                    <a:pt x="580" y="435"/>
                    <a:pt x="489" y="435"/>
                    <a:pt x="417" y="417"/>
                  </a:cubicBezTo>
                  <a:cubicBezTo>
                    <a:pt x="363" y="417"/>
                    <a:pt x="308" y="399"/>
                    <a:pt x="272" y="363"/>
                  </a:cubicBezTo>
                  <a:cubicBezTo>
                    <a:pt x="254" y="345"/>
                    <a:pt x="272" y="272"/>
                    <a:pt x="308" y="236"/>
                  </a:cubicBezTo>
                  <a:cubicBezTo>
                    <a:pt x="326" y="164"/>
                    <a:pt x="363" y="91"/>
                    <a:pt x="326" y="55"/>
                  </a:cubicBezTo>
                  <a:cubicBezTo>
                    <a:pt x="308" y="1"/>
                    <a:pt x="218" y="1"/>
                    <a:pt x="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9"/>
            <p:cNvSpPr/>
            <p:nvPr/>
          </p:nvSpPr>
          <p:spPr>
            <a:xfrm>
              <a:off x="2830258" y="3296461"/>
              <a:ext cx="223883" cy="319030"/>
            </a:xfrm>
            <a:custGeom>
              <a:avLst/>
              <a:gdLst/>
              <a:ahLst/>
              <a:cxnLst/>
              <a:rect l="l" t="t" r="r" b="b"/>
              <a:pathLst>
                <a:path w="1793" h="2555" extrusionOk="0">
                  <a:moveTo>
                    <a:pt x="1793" y="1"/>
                  </a:moveTo>
                  <a:cubicBezTo>
                    <a:pt x="1232" y="109"/>
                    <a:pt x="688" y="453"/>
                    <a:pt x="380" y="870"/>
                  </a:cubicBezTo>
                  <a:cubicBezTo>
                    <a:pt x="73" y="1304"/>
                    <a:pt x="0" y="1975"/>
                    <a:pt x="181" y="2554"/>
                  </a:cubicBezTo>
                  <a:cubicBezTo>
                    <a:pt x="199" y="2554"/>
                    <a:pt x="199" y="2536"/>
                    <a:pt x="236" y="2536"/>
                  </a:cubicBezTo>
                  <a:cubicBezTo>
                    <a:pt x="54" y="1975"/>
                    <a:pt x="109" y="1341"/>
                    <a:pt x="417" y="906"/>
                  </a:cubicBezTo>
                  <a:cubicBezTo>
                    <a:pt x="706" y="471"/>
                    <a:pt x="1232" y="164"/>
                    <a:pt x="1793" y="37"/>
                  </a:cubicBezTo>
                  <a:lnTo>
                    <a:pt x="17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9"/>
            <p:cNvSpPr/>
            <p:nvPr/>
          </p:nvSpPr>
          <p:spPr>
            <a:xfrm>
              <a:off x="2873211" y="3090683"/>
              <a:ext cx="15858" cy="13735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73" y="1"/>
                  </a:moveTo>
                  <a:cubicBezTo>
                    <a:pt x="0" y="1"/>
                    <a:pt x="0" y="109"/>
                    <a:pt x="73" y="109"/>
                  </a:cubicBezTo>
                  <a:cubicBezTo>
                    <a:pt x="127" y="10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9"/>
            <p:cNvSpPr/>
            <p:nvPr/>
          </p:nvSpPr>
          <p:spPr>
            <a:xfrm>
              <a:off x="2938765" y="3063587"/>
              <a:ext cx="15983" cy="15983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5" y="0"/>
                  </a:moveTo>
                  <a:cubicBezTo>
                    <a:pt x="0" y="0"/>
                    <a:pt x="0" y="127"/>
                    <a:pt x="55" y="127"/>
                  </a:cubicBezTo>
                  <a:cubicBezTo>
                    <a:pt x="127" y="127"/>
                    <a:pt x="127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9"/>
            <p:cNvSpPr/>
            <p:nvPr/>
          </p:nvSpPr>
          <p:spPr>
            <a:xfrm>
              <a:off x="3006566" y="3028375"/>
              <a:ext cx="15983" cy="15608"/>
            </a:xfrm>
            <a:custGeom>
              <a:avLst/>
              <a:gdLst/>
              <a:ahLst/>
              <a:cxnLst/>
              <a:rect l="l" t="t" r="r" b="b"/>
              <a:pathLst>
                <a:path w="128" h="125" extrusionOk="0">
                  <a:moveTo>
                    <a:pt x="68" y="1"/>
                  </a:moveTo>
                  <a:cubicBezTo>
                    <a:pt x="35" y="1"/>
                    <a:pt x="1" y="24"/>
                    <a:pt x="1" y="65"/>
                  </a:cubicBezTo>
                  <a:cubicBezTo>
                    <a:pt x="1" y="106"/>
                    <a:pt x="26" y="125"/>
                    <a:pt x="55" y="125"/>
                  </a:cubicBezTo>
                  <a:cubicBezTo>
                    <a:pt x="89" y="125"/>
                    <a:pt x="127" y="97"/>
                    <a:pt x="127" y="47"/>
                  </a:cubicBezTo>
                  <a:cubicBezTo>
                    <a:pt x="119" y="15"/>
                    <a:pt x="94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9"/>
            <p:cNvSpPr/>
            <p:nvPr/>
          </p:nvSpPr>
          <p:spPr>
            <a:xfrm>
              <a:off x="2796295" y="3104293"/>
              <a:ext cx="22725" cy="15983"/>
            </a:xfrm>
            <a:custGeom>
              <a:avLst/>
              <a:gdLst/>
              <a:ahLst/>
              <a:cxnLst/>
              <a:rect l="l" t="t" r="r" b="b"/>
              <a:pathLst>
                <a:path w="182" h="128" extrusionOk="0">
                  <a:moveTo>
                    <a:pt x="91" y="0"/>
                  </a:moveTo>
                  <a:cubicBezTo>
                    <a:pt x="0" y="0"/>
                    <a:pt x="0" y="127"/>
                    <a:pt x="91" y="127"/>
                  </a:cubicBezTo>
                  <a:cubicBezTo>
                    <a:pt x="182" y="127"/>
                    <a:pt x="182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9"/>
            <p:cNvSpPr/>
            <p:nvPr/>
          </p:nvSpPr>
          <p:spPr>
            <a:xfrm>
              <a:off x="2726246" y="3572288"/>
              <a:ext cx="22725" cy="15983"/>
            </a:xfrm>
            <a:custGeom>
              <a:avLst/>
              <a:gdLst/>
              <a:ahLst/>
              <a:cxnLst/>
              <a:rect l="l" t="t" r="r" b="b"/>
              <a:pathLst>
                <a:path w="182" h="128" extrusionOk="0">
                  <a:moveTo>
                    <a:pt x="91" y="1"/>
                  </a:moveTo>
                  <a:cubicBezTo>
                    <a:pt x="0" y="1"/>
                    <a:pt x="0" y="128"/>
                    <a:pt x="91" y="128"/>
                  </a:cubicBezTo>
                  <a:cubicBezTo>
                    <a:pt x="181" y="128"/>
                    <a:pt x="181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9"/>
            <p:cNvSpPr/>
            <p:nvPr/>
          </p:nvSpPr>
          <p:spPr>
            <a:xfrm>
              <a:off x="2708141" y="3508982"/>
              <a:ext cx="20478" cy="13735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91" y="1"/>
                  </a:moveTo>
                  <a:cubicBezTo>
                    <a:pt x="0" y="1"/>
                    <a:pt x="0" y="110"/>
                    <a:pt x="91" y="110"/>
                  </a:cubicBezTo>
                  <a:cubicBezTo>
                    <a:pt x="163" y="110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9"/>
            <p:cNvSpPr/>
            <p:nvPr/>
          </p:nvSpPr>
          <p:spPr>
            <a:xfrm>
              <a:off x="2680921" y="3447922"/>
              <a:ext cx="22725" cy="18230"/>
            </a:xfrm>
            <a:custGeom>
              <a:avLst/>
              <a:gdLst/>
              <a:ahLst/>
              <a:cxnLst/>
              <a:rect l="l" t="t" r="r" b="b"/>
              <a:pathLst>
                <a:path w="182" h="146" extrusionOk="0">
                  <a:moveTo>
                    <a:pt x="91" y="1"/>
                  </a:moveTo>
                  <a:cubicBezTo>
                    <a:pt x="1" y="1"/>
                    <a:pt x="1" y="146"/>
                    <a:pt x="91" y="146"/>
                  </a:cubicBezTo>
                  <a:cubicBezTo>
                    <a:pt x="182" y="146"/>
                    <a:pt x="182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9"/>
            <p:cNvSpPr/>
            <p:nvPr/>
          </p:nvSpPr>
          <p:spPr>
            <a:xfrm>
              <a:off x="2674178" y="3493249"/>
              <a:ext cx="18230" cy="15858"/>
            </a:xfrm>
            <a:custGeom>
              <a:avLst/>
              <a:gdLst/>
              <a:ahLst/>
              <a:cxnLst/>
              <a:rect l="l" t="t" r="r" b="b"/>
              <a:pathLst>
                <a:path w="146" h="127" extrusionOk="0">
                  <a:moveTo>
                    <a:pt x="73" y="0"/>
                  </a:moveTo>
                  <a:cubicBezTo>
                    <a:pt x="1" y="0"/>
                    <a:pt x="1" y="127"/>
                    <a:pt x="73" y="127"/>
                  </a:cubicBezTo>
                  <a:cubicBezTo>
                    <a:pt x="145" y="127"/>
                    <a:pt x="145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9"/>
            <p:cNvSpPr/>
            <p:nvPr/>
          </p:nvSpPr>
          <p:spPr>
            <a:xfrm>
              <a:off x="2694531" y="3551686"/>
              <a:ext cx="16232" cy="12986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53" y="0"/>
                  </a:moveTo>
                  <a:cubicBezTo>
                    <a:pt x="27" y="0"/>
                    <a:pt x="1" y="18"/>
                    <a:pt x="1" y="57"/>
                  </a:cubicBezTo>
                  <a:cubicBezTo>
                    <a:pt x="1" y="89"/>
                    <a:pt x="28" y="103"/>
                    <a:pt x="57" y="103"/>
                  </a:cubicBezTo>
                  <a:cubicBezTo>
                    <a:pt x="93" y="103"/>
                    <a:pt x="130" y="80"/>
                    <a:pt x="109" y="39"/>
                  </a:cubicBezTo>
                  <a:cubicBezTo>
                    <a:pt x="101" y="14"/>
                    <a:pt x="77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9"/>
            <p:cNvSpPr/>
            <p:nvPr/>
          </p:nvSpPr>
          <p:spPr>
            <a:xfrm>
              <a:off x="2703521" y="3606252"/>
              <a:ext cx="15858" cy="12237"/>
            </a:xfrm>
            <a:custGeom>
              <a:avLst/>
              <a:gdLst/>
              <a:ahLst/>
              <a:cxnLst/>
              <a:rect l="l" t="t" r="r" b="b"/>
              <a:pathLst>
                <a:path w="127" h="98" extrusionOk="0">
                  <a:moveTo>
                    <a:pt x="73" y="1"/>
                  </a:moveTo>
                  <a:cubicBezTo>
                    <a:pt x="1" y="1"/>
                    <a:pt x="1" y="91"/>
                    <a:pt x="73" y="91"/>
                  </a:cubicBezTo>
                  <a:cubicBezTo>
                    <a:pt x="80" y="96"/>
                    <a:pt x="86" y="98"/>
                    <a:pt x="91" y="98"/>
                  </a:cubicBezTo>
                  <a:cubicBezTo>
                    <a:pt x="127" y="98"/>
                    <a:pt x="121" y="1"/>
                    <a:pt x="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9"/>
            <p:cNvSpPr/>
            <p:nvPr/>
          </p:nvSpPr>
          <p:spPr>
            <a:xfrm>
              <a:off x="2640215" y="3436685"/>
              <a:ext cx="22725" cy="18230"/>
            </a:xfrm>
            <a:custGeom>
              <a:avLst/>
              <a:gdLst/>
              <a:ahLst/>
              <a:cxnLst/>
              <a:rect l="l" t="t" r="r" b="b"/>
              <a:pathLst>
                <a:path w="182" h="146" extrusionOk="0">
                  <a:moveTo>
                    <a:pt x="91" y="0"/>
                  </a:moveTo>
                  <a:cubicBezTo>
                    <a:pt x="1" y="0"/>
                    <a:pt x="1" y="145"/>
                    <a:pt x="91" y="145"/>
                  </a:cubicBezTo>
                  <a:cubicBezTo>
                    <a:pt x="182" y="145"/>
                    <a:pt x="182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9"/>
            <p:cNvSpPr/>
            <p:nvPr/>
          </p:nvSpPr>
          <p:spPr>
            <a:xfrm>
              <a:off x="3040529" y="2809736"/>
              <a:ext cx="22725" cy="147091"/>
            </a:xfrm>
            <a:custGeom>
              <a:avLst/>
              <a:gdLst/>
              <a:ahLst/>
              <a:cxnLst/>
              <a:rect l="l" t="t" r="r" b="b"/>
              <a:pathLst>
                <a:path w="182" h="1178" extrusionOk="0">
                  <a:moveTo>
                    <a:pt x="116" y="1"/>
                  </a:moveTo>
                  <a:cubicBezTo>
                    <a:pt x="82" y="1"/>
                    <a:pt x="46" y="14"/>
                    <a:pt x="36" y="41"/>
                  </a:cubicBezTo>
                  <a:cubicBezTo>
                    <a:pt x="18" y="403"/>
                    <a:pt x="0" y="802"/>
                    <a:pt x="18" y="1164"/>
                  </a:cubicBezTo>
                  <a:cubicBezTo>
                    <a:pt x="18" y="1173"/>
                    <a:pt x="23" y="1178"/>
                    <a:pt x="30" y="1178"/>
                  </a:cubicBezTo>
                  <a:cubicBezTo>
                    <a:pt x="36" y="1178"/>
                    <a:pt x="46" y="1173"/>
                    <a:pt x="55" y="1164"/>
                  </a:cubicBezTo>
                  <a:cubicBezTo>
                    <a:pt x="127" y="802"/>
                    <a:pt x="145" y="403"/>
                    <a:pt x="181" y="41"/>
                  </a:cubicBezTo>
                  <a:cubicBezTo>
                    <a:pt x="181" y="14"/>
                    <a:pt x="150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9"/>
            <p:cNvSpPr/>
            <p:nvPr/>
          </p:nvSpPr>
          <p:spPr>
            <a:xfrm>
              <a:off x="2773695" y="2911001"/>
              <a:ext cx="299426" cy="139100"/>
            </a:xfrm>
            <a:custGeom>
              <a:avLst/>
              <a:gdLst/>
              <a:ahLst/>
              <a:cxnLst/>
              <a:rect l="l" t="t" r="r" b="b"/>
              <a:pathLst>
                <a:path w="2398" h="1114" extrusionOk="0">
                  <a:moveTo>
                    <a:pt x="2226" y="1"/>
                  </a:moveTo>
                  <a:cubicBezTo>
                    <a:pt x="2202" y="1"/>
                    <a:pt x="2178" y="8"/>
                    <a:pt x="2155" y="27"/>
                  </a:cubicBezTo>
                  <a:cubicBezTo>
                    <a:pt x="1558" y="498"/>
                    <a:pt x="888" y="806"/>
                    <a:pt x="145" y="896"/>
                  </a:cubicBezTo>
                  <a:cubicBezTo>
                    <a:pt x="0" y="914"/>
                    <a:pt x="0" y="1114"/>
                    <a:pt x="145" y="1114"/>
                  </a:cubicBezTo>
                  <a:cubicBezTo>
                    <a:pt x="960" y="1023"/>
                    <a:pt x="1685" y="715"/>
                    <a:pt x="2282" y="190"/>
                  </a:cubicBezTo>
                  <a:cubicBezTo>
                    <a:pt x="2397" y="118"/>
                    <a:pt x="2318" y="1"/>
                    <a:pt x="2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9"/>
            <p:cNvSpPr/>
            <p:nvPr/>
          </p:nvSpPr>
          <p:spPr>
            <a:xfrm>
              <a:off x="1968696" y="2907131"/>
              <a:ext cx="404812" cy="590736"/>
            </a:xfrm>
            <a:custGeom>
              <a:avLst/>
              <a:gdLst/>
              <a:ahLst/>
              <a:cxnLst/>
              <a:rect l="l" t="t" r="r" b="b"/>
              <a:pathLst>
                <a:path w="3242" h="4731" extrusionOk="0">
                  <a:moveTo>
                    <a:pt x="3021" y="0"/>
                  </a:moveTo>
                  <a:cubicBezTo>
                    <a:pt x="3003" y="0"/>
                    <a:pt x="2985" y="7"/>
                    <a:pt x="2970" y="22"/>
                  </a:cubicBezTo>
                  <a:cubicBezTo>
                    <a:pt x="2602" y="184"/>
                    <a:pt x="2126" y="382"/>
                    <a:pt x="1688" y="382"/>
                  </a:cubicBezTo>
                  <a:cubicBezTo>
                    <a:pt x="1588" y="382"/>
                    <a:pt x="1489" y="372"/>
                    <a:pt x="1395" y="348"/>
                  </a:cubicBezTo>
                  <a:cubicBezTo>
                    <a:pt x="1385" y="346"/>
                    <a:pt x="1376" y="345"/>
                    <a:pt x="1368" y="345"/>
                  </a:cubicBezTo>
                  <a:cubicBezTo>
                    <a:pt x="1294" y="345"/>
                    <a:pt x="1252" y="412"/>
                    <a:pt x="1268" y="493"/>
                  </a:cubicBezTo>
                  <a:cubicBezTo>
                    <a:pt x="1359" y="1072"/>
                    <a:pt x="1431" y="1760"/>
                    <a:pt x="1159" y="2322"/>
                  </a:cubicBezTo>
                  <a:cubicBezTo>
                    <a:pt x="924" y="2775"/>
                    <a:pt x="471" y="3028"/>
                    <a:pt x="254" y="3481"/>
                  </a:cubicBezTo>
                  <a:cubicBezTo>
                    <a:pt x="218" y="3499"/>
                    <a:pt x="218" y="3499"/>
                    <a:pt x="218" y="3517"/>
                  </a:cubicBezTo>
                  <a:cubicBezTo>
                    <a:pt x="200" y="3571"/>
                    <a:pt x="181" y="3589"/>
                    <a:pt x="181" y="3608"/>
                  </a:cubicBezTo>
                  <a:cubicBezTo>
                    <a:pt x="0" y="4097"/>
                    <a:pt x="218" y="4422"/>
                    <a:pt x="616" y="4604"/>
                  </a:cubicBezTo>
                  <a:cubicBezTo>
                    <a:pt x="652" y="4640"/>
                    <a:pt x="725" y="4658"/>
                    <a:pt x="761" y="4676"/>
                  </a:cubicBezTo>
                  <a:cubicBezTo>
                    <a:pt x="906" y="4730"/>
                    <a:pt x="1087" y="4730"/>
                    <a:pt x="1250" y="4730"/>
                  </a:cubicBezTo>
                  <a:cubicBezTo>
                    <a:pt x="1793" y="4694"/>
                    <a:pt x="2300" y="4477"/>
                    <a:pt x="2662" y="4115"/>
                  </a:cubicBezTo>
                  <a:cubicBezTo>
                    <a:pt x="2844" y="3934"/>
                    <a:pt x="2988" y="3698"/>
                    <a:pt x="3079" y="3463"/>
                  </a:cubicBezTo>
                  <a:cubicBezTo>
                    <a:pt x="3188" y="3119"/>
                    <a:pt x="3242" y="2756"/>
                    <a:pt x="3242" y="2394"/>
                  </a:cubicBezTo>
                  <a:cubicBezTo>
                    <a:pt x="3242" y="1652"/>
                    <a:pt x="3061" y="873"/>
                    <a:pt x="3115" y="112"/>
                  </a:cubicBezTo>
                  <a:cubicBezTo>
                    <a:pt x="3115" y="47"/>
                    <a:pt x="3068" y="0"/>
                    <a:pt x="30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9"/>
            <p:cNvSpPr/>
            <p:nvPr/>
          </p:nvSpPr>
          <p:spPr>
            <a:xfrm>
              <a:off x="2267121" y="3049977"/>
              <a:ext cx="65679" cy="45326"/>
            </a:xfrm>
            <a:custGeom>
              <a:avLst/>
              <a:gdLst/>
              <a:ahLst/>
              <a:cxnLst/>
              <a:rect l="l" t="t" r="r" b="b"/>
              <a:pathLst>
                <a:path w="526" h="363" extrusionOk="0">
                  <a:moveTo>
                    <a:pt x="417" y="1"/>
                  </a:moveTo>
                  <a:lnTo>
                    <a:pt x="236" y="19"/>
                  </a:lnTo>
                  <a:cubicBezTo>
                    <a:pt x="236" y="19"/>
                    <a:pt x="218" y="55"/>
                    <a:pt x="182" y="55"/>
                  </a:cubicBezTo>
                  <a:lnTo>
                    <a:pt x="55" y="254"/>
                  </a:lnTo>
                  <a:cubicBezTo>
                    <a:pt x="1" y="290"/>
                    <a:pt x="55" y="363"/>
                    <a:pt x="109" y="363"/>
                  </a:cubicBezTo>
                  <a:lnTo>
                    <a:pt x="291" y="345"/>
                  </a:lnTo>
                  <a:cubicBezTo>
                    <a:pt x="327" y="345"/>
                    <a:pt x="327" y="345"/>
                    <a:pt x="345" y="327"/>
                  </a:cubicBezTo>
                  <a:lnTo>
                    <a:pt x="490" y="109"/>
                  </a:lnTo>
                  <a:cubicBezTo>
                    <a:pt x="526" y="73"/>
                    <a:pt x="490" y="1"/>
                    <a:pt x="4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9"/>
            <p:cNvSpPr/>
            <p:nvPr/>
          </p:nvSpPr>
          <p:spPr>
            <a:xfrm>
              <a:off x="2273989" y="3095178"/>
              <a:ext cx="70174" cy="43078"/>
            </a:xfrm>
            <a:custGeom>
              <a:avLst/>
              <a:gdLst/>
              <a:ahLst/>
              <a:cxnLst/>
              <a:rect l="l" t="t" r="r" b="b"/>
              <a:pathLst>
                <a:path w="562" h="345" extrusionOk="0">
                  <a:moveTo>
                    <a:pt x="272" y="1"/>
                  </a:moveTo>
                  <a:lnTo>
                    <a:pt x="91" y="19"/>
                  </a:lnTo>
                  <a:cubicBezTo>
                    <a:pt x="18" y="19"/>
                    <a:pt x="0" y="110"/>
                    <a:pt x="36" y="164"/>
                  </a:cubicBezTo>
                  <a:lnTo>
                    <a:pt x="217" y="327"/>
                  </a:lnTo>
                  <a:cubicBezTo>
                    <a:pt x="254" y="345"/>
                    <a:pt x="272" y="345"/>
                    <a:pt x="290" y="345"/>
                  </a:cubicBezTo>
                  <a:lnTo>
                    <a:pt x="471" y="327"/>
                  </a:lnTo>
                  <a:cubicBezTo>
                    <a:pt x="543" y="327"/>
                    <a:pt x="562" y="236"/>
                    <a:pt x="525" y="182"/>
                  </a:cubicBezTo>
                  <a:lnTo>
                    <a:pt x="344" y="19"/>
                  </a:lnTo>
                  <a:cubicBezTo>
                    <a:pt x="308" y="1"/>
                    <a:pt x="290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9"/>
            <p:cNvSpPr/>
            <p:nvPr/>
          </p:nvSpPr>
          <p:spPr>
            <a:xfrm>
              <a:off x="2197072" y="3022381"/>
              <a:ext cx="45326" cy="58936"/>
            </a:xfrm>
            <a:custGeom>
              <a:avLst/>
              <a:gdLst/>
              <a:ahLst/>
              <a:cxnLst/>
              <a:rect l="l" t="t" r="r" b="b"/>
              <a:pathLst>
                <a:path w="363" h="472" extrusionOk="0">
                  <a:moveTo>
                    <a:pt x="72" y="0"/>
                  </a:moveTo>
                  <a:cubicBezTo>
                    <a:pt x="38" y="0"/>
                    <a:pt x="0" y="43"/>
                    <a:pt x="0" y="95"/>
                  </a:cubicBezTo>
                  <a:lnTo>
                    <a:pt x="19" y="276"/>
                  </a:lnTo>
                  <a:cubicBezTo>
                    <a:pt x="19" y="294"/>
                    <a:pt x="19" y="312"/>
                    <a:pt x="55" y="312"/>
                  </a:cubicBezTo>
                  <a:lnTo>
                    <a:pt x="254" y="457"/>
                  </a:lnTo>
                  <a:cubicBezTo>
                    <a:pt x="264" y="467"/>
                    <a:pt x="276" y="471"/>
                    <a:pt x="289" y="471"/>
                  </a:cubicBezTo>
                  <a:cubicBezTo>
                    <a:pt x="324" y="471"/>
                    <a:pt x="363" y="438"/>
                    <a:pt x="363" y="385"/>
                  </a:cubicBezTo>
                  <a:lnTo>
                    <a:pt x="345" y="204"/>
                  </a:lnTo>
                  <a:cubicBezTo>
                    <a:pt x="345" y="167"/>
                    <a:pt x="345" y="167"/>
                    <a:pt x="326" y="149"/>
                  </a:cubicBezTo>
                  <a:lnTo>
                    <a:pt x="109" y="22"/>
                  </a:lnTo>
                  <a:cubicBezTo>
                    <a:pt x="99" y="7"/>
                    <a:pt x="86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9"/>
            <p:cNvSpPr/>
            <p:nvPr/>
          </p:nvSpPr>
          <p:spPr>
            <a:xfrm>
              <a:off x="2242273" y="3012767"/>
              <a:ext cx="43078" cy="66178"/>
            </a:xfrm>
            <a:custGeom>
              <a:avLst/>
              <a:gdLst/>
              <a:ahLst/>
              <a:cxnLst/>
              <a:rect l="l" t="t" r="r" b="b"/>
              <a:pathLst>
                <a:path w="345" h="530" extrusionOk="0">
                  <a:moveTo>
                    <a:pt x="243" y="1"/>
                  </a:moveTo>
                  <a:cubicBezTo>
                    <a:pt x="222" y="1"/>
                    <a:pt x="200" y="9"/>
                    <a:pt x="182" y="27"/>
                  </a:cubicBezTo>
                  <a:lnTo>
                    <a:pt x="19" y="208"/>
                  </a:lnTo>
                  <a:cubicBezTo>
                    <a:pt x="1" y="226"/>
                    <a:pt x="1" y="262"/>
                    <a:pt x="1" y="281"/>
                  </a:cubicBezTo>
                  <a:lnTo>
                    <a:pt x="19" y="462"/>
                  </a:lnTo>
                  <a:cubicBezTo>
                    <a:pt x="19" y="506"/>
                    <a:pt x="52" y="529"/>
                    <a:pt x="90" y="529"/>
                  </a:cubicBezTo>
                  <a:cubicBezTo>
                    <a:pt x="115" y="529"/>
                    <a:pt x="142" y="519"/>
                    <a:pt x="164" y="498"/>
                  </a:cubicBezTo>
                  <a:lnTo>
                    <a:pt x="327" y="317"/>
                  </a:lnTo>
                  <a:cubicBezTo>
                    <a:pt x="345" y="299"/>
                    <a:pt x="345" y="281"/>
                    <a:pt x="345" y="262"/>
                  </a:cubicBezTo>
                  <a:lnTo>
                    <a:pt x="327" y="81"/>
                  </a:lnTo>
                  <a:cubicBezTo>
                    <a:pt x="327" y="33"/>
                    <a:pt x="286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9"/>
            <p:cNvSpPr/>
            <p:nvPr/>
          </p:nvSpPr>
          <p:spPr>
            <a:xfrm>
              <a:off x="2163109" y="3113283"/>
              <a:ext cx="65679" cy="45326"/>
            </a:xfrm>
            <a:custGeom>
              <a:avLst/>
              <a:gdLst/>
              <a:ahLst/>
              <a:cxnLst/>
              <a:rect l="l" t="t" r="r" b="b"/>
              <a:pathLst>
                <a:path w="526" h="363" extrusionOk="0">
                  <a:moveTo>
                    <a:pt x="417" y="1"/>
                  </a:moveTo>
                  <a:lnTo>
                    <a:pt x="236" y="19"/>
                  </a:lnTo>
                  <a:cubicBezTo>
                    <a:pt x="200" y="19"/>
                    <a:pt x="200" y="19"/>
                    <a:pt x="182" y="37"/>
                  </a:cubicBezTo>
                  <a:lnTo>
                    <a:pt x="55" y="236"/>
                  </a:lnTo>
                  <a:cubicBezTo>
                    <a:pt x="1" y="290"/>
                    <a:pt x="55" y="363"/>
                    <a:pt x="109" y="363"/>
                  </a:cubicBezTo>
                  <a:lnTo>
                    <a:pt x="291" y="327"/>
                  </a:lnTo>
                  <a:cubicBezTo>
                    <a:pt x="327" y="327"/>
                    <a:pt x="345" y="309"/>
                    <a:pt x="345" y="309"/>
                  </a:cubicBezTo>
                  <a:lnTo>
                    <a:pt x="472" y="109"/>
                  </a:lnTo>
                  <a:cubicBezTo>
                    <a:pt x="526" y="55"/>
                    <a:pt x="472" y="1"/>
                    <a:pt x="4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9"/>
            <p:cNvSpPr/>
            <p:nvPr/>
          </p:nvSpPr>
          <p:spPr>
            <a:xfrm>
              <a:off x="2154119" y="3070330"/>
              <a:ext cx="70174" cy="40831"/>
            </a:xfrm>
            <a:custGeom>
              <a:avLst/>
              <a:gdLst/>
              <a:ahLst/>
              <a:cxnLst/>
              <a:rect l="l" t="t" r="r" b="b"/>
              <a:pathLst>
                <a:path w="562" h="327" extrusionOk="0">
                  <a:moveTo>
                    <a:pt x="272" y="1"/>
                  </a:moveTo>
                  <a:lnTo>
                    <a:pt x="91" y="19"/>
                  </a:lnTo>
                  <a:cubicBezTo>
                    <a:pt x="37" y="19"/>
                    <a:pt x="0" y="109"/>
                    <a:pt x="55" y="164"/>
                  </a:cubicBezTo>
                  <a:lnTo>
                    <a:pt x="236" y="309"/>
                  </a:lnTo>
                  <a:cubicBezTo>
                    <a:pt x="254" y="327"/>
                    <a:pt x="272" y="327"/>
                    <a:pt x="290" y="327"/>
                  </a:cubicBezTo>
                  <a:lnTo>
                    <a:pt x="471" y="309"/>
                  </a:lnTo>
                  <a:cubicBezTo>
                    <a:pt x="544" y="309"/>
                    <a:pt x="562" y="218"/>
                    <a:pt x="526" y="182"/>
                  </a:cubicBezTo>
                  <a:lnTo>
                    <a:pt x="344" y="19"/>
                  </a:lnTo>
                  <a:cubicBezTo>
                    <a:pt x="326" y="1"/>
                    <a:pt x="308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9"/>
            <p:cNvSpPr/>
            <p:nvPr/>
          </p:nvSpPr>
          <p:spPr>
            <a:xfrm>
              <a:off x="2255883" y="3127393"/>
              <a:ext cx="45326" cy="57937"/>
            </a:xfrm>
            <a:custGeom>
              <a:avLst/>
              <a:gdLst/>
              <a:ahLst/>
              <a:cxnLst/>
              <a:rect l="l" t="t" r="r" b="b"/>
              <a:pathLst>
                <a:path w="363" h="464" extrusionOk="0">
                  <a:moveTo>
                    <a:pt x="81" y="0"/>
                  </a:moveTo>
                  <a:cubicBezTo>
                    <a:pt x="39" y="0"/>
                    <a:pt x="0" y="34"/>
                    <a:pt x="0" y="87"/>
                  </a:cubicBezTo>
                  <a:lnTo>
                    <a:pt x="36" y="268"/>
                  </a:lnTo>
                  <a:cubicBezTo>
                    <a:pt x="36" y="286"/>
                    <a:pt x="36" y="286"/>
                    <a:pt x="55" y="304"/>
                  </a:cubicBezTo>
                  <a:lnTo>
                    <a:pt x="254" y="449"/>
                  </a:lnTo>
                  <a:cubicBezTo>
                    <a:pt x="268" y="459"/>
                    <a:pt x="283" y="463"/>
                    <a:pt x="296" y="463"/>
                  </a:cubicBezTo>
                  <a:cubicBezTo>
                    <a:pt x="333" y="463"/>
                    <a:pt x="362" y="430"/>
                    <a:pt x="362" y="377"/>
                  </a:cubicBezTo>
                  <a:lnTo>
                    <a:pt x="344" y="196"/>
                  </a:lnTo>
                  <a:cubicBezTo>
                    <a:pt x="344" y="177"/>
                    <a:pt x="344" y="159"/>
                    <a:pt x="326" y="159"/>
                  </a:cubicBezTo>
                  <a:lnTo>
                    <a:pt x="127" y="15"/>
                  </a:lnTo>
                  <a:cubicBezTo>
                    <a:pt x="112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9"/>
            <p:cNvSpPr/>
            <p:nvPr/>
          </p:nvSpPr>
          <p:spPr>
            <a:xfrm>
              <a:off x="2215178" y="3129141"/>
              <a:ext cx="40831" cy="65679"/>
            </a:xfrm>
            <a:custGeom>
              <a:avLst/>
              <a:gdLst/>
              <a:ahLst/>
              <a:cxnLst/>
              <a:rect l="l" t="t" r="r" b="b"/>
              <a:pathLst>
                <a:path w="327" h="526" extrusionOk="0">
                  <a:moveTo>
                    <a:pt x="230" y="1"/>
                  </a:moveTo>
                  <a:cubicBezTo>
                    <a:pt x="212" y="1"/>
                    <a:pt x="193" y="7"/>
                    <a:pt x="181" y="19"/>
                  </a:cubicBezTo>
                  <a:lnTo>
                    <a:pt x="18" y="200"/>
                  </a:lnTo>
                  <a:cubicBezTo>
                    <a:pt x="0" y="236"/>
                    <a:pt x="0" y="254"/>
                    <a:pt x="0" y="272"/>
                  </a:cubicBezTo>
                  <a:lnTo>
                    <a:pt x="18" y="453"/>
                  </a:lnTo>
                  <a:cubicBezTo>
                    <a:pt x="18" y="502"/>
                    <a:pt x="59" y="526"/>
                    <a:pt x="96" y="526"/>
                  </a:cubicBezTo>
                  <a:cubicBezTo>
                    <a:pt x="115" y="526"/>
                    <a:pt x="133" y="520"/>
                    <a:pt x="145" y="508"/>
                  </a:cubicBezTo>
                  <a:lnTo>
                    <a:pt x="308" y="326"/>
                  </a:lnTo>
                  <a:cubicBezTo>
                    <a:pt x="326" y="290"/>
                    <a:pt x="326" y="272"/>
                    <a:pt x="326" y="254"/>
                  </a:cubicBezTo>
                  <a:lnTo>
                    <a:pt x="308" y="73"/>
                  </a:lnTo>
                  <a:cubicBezTo>
                    <a:pt x="308" y="25"/>
                    <a:pt x="268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9"/>
            <p:cNvSpPr/>
            <p:nvPr/>
          </p:nvSpPr>
          <p:spPr>
            <a:xfrm>
              <a:off x="1991296" y="3343910"/>
              <a:ext cx="72422" cy="147216"/>
            </a:xfrm>
            <a:custGeom>
              <a:avLst/>
              <a:gdLst/>
              <a:ahLst/>
              <a:cxnLst/>
              <a:rect l="l" t="t" r="r" b="b"/>
              <a:pathLst>
                <a:path w="580" h="1179" extrusionOk="0">
                  <a:moveTo>
                    <a:pt x="37" y="1"/>
                  </a:moveTo>
                  <a:lnTo>
                    <a:pt x="0" y="110"/>
                  </a:lnTo>
                  <a:cubicBezTo>
                    <a:pt x="308" y="363"/>
                    <a:pt x="381" y="707"/>
                    <a:pt x="435" y="1106"/>
                  </a:cubicBezTo>
                  <a:lnTo>
                    <a:pt x="580" y="1178"/>
                  </a:lnTo>
                  <a:cubicBezTo>
                    <a:pt x="580" y="743"/>
                    <a:pt x="453" y="182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9"/>
            <p:cNvSpPr/>
            <p:nvPr/>
          </p:nvSpPr>
          <p:spPr>
            <a:xfrm>
              <a:off x="2285226" y="3206058"/>
              <a:ext cx="88280" cy="214893"/>
            </a:xfrm>
            <a:custGeom>
              <a:avLst/>
              <a:gdLst/>
              <a:ahLst/>
              <a:cxnLst/>
              <a:rect l="l" t="t" r="r" b="b"/>
              <a:pathLst>
                <a:path w="707" h="1721" extrusionOk="0">
                  <a:moveTo>
                    <a:pt x="707" y="0"/>
                  </a:moveTo>
                  <a:lnTo>
                    <a:pt x="707" y="0"/>
                  </a:lnTo>
                  <a:cubicBezTo>
                    <a:pt x="363" y="181"/>
                    <a:pt x="127" y="525"/>
                    <a:pt x="73" y="906"/>
                  </a:cubicBezTo>
                  <a:cubicBezTo>
                    <a:pt x="19" y="1087"/>
                    <a:pt x="1" y="1485"/>
                    <a:pt x="127" y="1721"/>
                  </a:cubicBezTo>
                  <a:cubicBezTo>
                    <a:pt x="309" y="1540"/>
                    <a:pt x="453" y="1304"/>
                    <a:pt x="544" y="1069"/>
                  </a:cubicBezTo>
                  <a:cubicBezTo>
                    <a:pt x="653" y="725"/>
                    <a:pt x="707" y="362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9"/>
            <p:cNvSpPr/>
            <p:nvPr/>
          </p:nvSpPr>
          <p:spPr>
            <a:xfrm>
              <a:off x="2079450" y="3463780"/>
              <a:ext cx="15983" cy="11488"/>
            </a:xfrm>
            <a:custGeom>
              <a:avLst/>
              <a:gdLst/>
              <a:ahLst/>
              <a:cxnLst/>
              <a:rect l="l" t="t" r="r" b="b"/>
              <a:pathLst>
                <a:path w="128" h="92" extrusionOk="0">
                  <a:moveTo>
                    <a:pt x="55" y="1"/>
                  </a:moveTo>
                  <a:cubicBezTo>
                    <a:pt x="1" y="1"/>
                    <a:pt x="1" y="91"/>
                    <a:pt x="55" y="91"/>
                  </a:cubicBezTo>
                  <a:cubicBezTo>
                    <a:pt x="128" y="91"/>
                    <a:pt x="128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9"/>
            <p:cNvSpPr/>
            <p:nvPr/>
          </p:nvSpPr>
          <p:spPr>
            <a:xfrm>
              <a:off x="2072708" y="3434437"/>
              <a:ext cx="18230" cy="13610"/>
            </a:xfrm>
            <a:custGeom>
              <a:avLst/>
              <a:gdLst/>
              <a:ahLst/>
              <a:cxnLst/>
              <a:rect l="l" t="t" r="r" b="b"/>
              <a:pathLst>
                <a:path w="146" h="109" extrusionOk="0">
                  <a:moveTo>
                    <a:pt x="73" y="0"/>
                  </a:moveTo>
                  <a:cubicBezTo>
                    <a:pt x="0" y="0"/>
                    <a:pt x="0" y="109"/>
                    <a:pt x="73" y="109"/>
                  </a:cubicBezTo>
                  <a:cubicBezTo>
                    <a:pt x="145" y="109"/>
                    <a:pt x="145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9"/>
            <p:cNvSpPr/>
            <p:nvPr/>
          </p:nvSpPr>
          <p:spPr>
            <a:xfrm>
              <a:off x="2068213" y="3409589"/>
              <a:ext cx="15858" cy="13610"/>
            </a:xfrm>
            <a:custGeom>
              <a:avLst/>
              <a:gdLst/>
              <a:ahLst/>
              <a:cxnLst/>
              <a:rect l="l" t="t" r="r" b="b"/>
              <a:pathLst>
                <a:path w="127" h="109" extrusionOk="0">
                  <a:moveTo>
                    <a:pt x="55" y="0"/>
                  </a:moveTo>
                  <a:cubicBezTo>
                    <a:pt x="0" y="0"/>
                    <a:pt x="0" y="109"/>
                    <a:pt x="55" y="109"/>
                  </a:cubicBezTo>
                  <a:cubicBezTo>
                    <a:pt x="127" y="109"/>
                    <a:pt x="127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9"/>
            <p:cNvSpPr/>
            <p:nvPr/>
          </p:nvSpPr>
          <p:spPr>
            <a:xfrm>
              <a:off x="2050107" y="3380121"/>
              <a:ext cx="22725" cy="18230"/>
            </a:xfrm>
            <a:custGeom>
              <a:avLst/>
              <a:gdLst/>
              <a:ahLst/>
              <a:cxnLst/>
              <a:rect l="l" t="t" r="r" b="b"/>
              <a:pathLst>
                <a:path w="182" h="146" extrusionOk="0">
                  <a:moveTo>
                    <a:pt x="91" y="1"/>
                  </a:moveTo>
                  <a:cubicBezTo>
                    <a:pt x="0" y="1"/>
                    <a:pt x="0" y="146"/>
                    <a:pt x="91" y="146"/>
                  </a:cubicBezTo>
                  <a:cubicBezTo>
                    <a:pt x="181" y="146"/>
                    <a:pt x="181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9"/>
            <p:cNvSpPr/>
            <p:nvPr/>
          </p:nvSpPr>
          <p:spPr>
            <a:xfrm>
              <a:off x="2038745" y="3357520"/>
              <a:ext cx="18230" cy="15983"/>
            </a:xfrm>
            <a:custGeom>
              <a:avLst/>
              <a:gdLst/>
              <a:ahLst/>
              <a:cxnLst/>
              <a:rect l="l" t="t" r="r" b="b"/>
              <a:pathLst>
                <a:path w="146" h="128" extrusionOk="0">
                  <a:moveTo>
                    <a:pt x="73" y="1"/>
                  </a:moveTo>
                  <a:cubicBezTo>
                    <a:pt x="1" y="1"/>
                    <a:pt x="1" y="127"/>
                    <a:pt x="73" y="127"/>
                  </a:cubicBezTo>
                  <a:cubicBezTo>
                    <a:pt x="146" y="91"/>
                    <a:pt x="146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9"/>
            <p:cNvSpPr/>
            <p:nvPr/>
          </p:nvSpPr>
          <p:spPr>
            <a:xfrm>
              <a:off x="2022887" y="3341662"/>
              <a:ext cx="13735" cy="11488"/>
            </a:xfrm>
            <a:custGeom>
              <a:avLst/>
              <a:gdLst/>
              <a:ahLst/>
              <a:cxnLst/>
              <a:rect l="l" t="t" r="r" b="b"/>
              <a:pathLst>
                <a:path w="110" h="92" extrusionOk="0">
                  <a:moveTo>
                    <a:pt x="55" y="1"/>
                  </a:moveTo>
                  <a:cubicBezTo>
                    <a:pt x="1" y="1"/>
                    <a:pt x="1" y="91"/>
                    <a:pt x="55" y="91"/>
                  </a:cubicBezTo>
                  <a:cubicBezTo>
                    <a:pt x="110" y="91"/>
                    <a:pt x="110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9"/>
            <p:cNvSpPr/>
            <p:nvPr/>
          </p:nvSpPr>
          <p:spPr>
            <a:xfrm>
              <a:off x="2011649" y="3332672"/>
              <a:ext cx="11363" cy="9115"/>
            </a:xfrm>
            <a:custGeom>
              <a:avLst/>
              <a:gdLst/>
              <a:ahLst/>
              <a:cxnLst/>
              <a:rect l="l" t="t" r="r" b="b"/>
              <a:pathLst>
                <a:path w="91" h="73" extrusionOk="0">
                  <a:moveTo>
                    <a:pt x="37" y="0"/>
                  </a:moveTo>
                  <a:cubicBezTo>
                    <a:pt x="0" y="0"/>
                    <a:pt x="0" y="73"/>
                    <a:pt x="37" y="73"/>
                  </a:cubicBezTo>
                  <a:cubicBezTo>
                    <a:pt x="91" y="73"/>
                    <a:pt x="91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9"/>
            <p:cNvSpPr/>
            <p:nvPr/>
          </p:nvSpPr>
          <p:spPr>
            <a:xfrm>
              <a:off x="2335047" y="2816478"/>
              <a:ext cx="27221" cy="122243"/>
            </a:xfrm>
            <a:custGeom>
              <a:avLst/>
              <a:gdLst/>
              <a:ahLst/>
              <a:cxnLst/>
              <a:rect l="l" t="t" r="r" b="b"/>
              <a:pathLst>
                <a:path w="218" h="979" extrusionOk="0">
                  <a:moveTo>
                    <a:pt x="118" y="1"/>
                  </a:moveTo>
                  <a:cubicBezTo>
                    <a:pt x="95" y="1"/>
                    <a:pt x="73" y="14"/>
                    <a:pt x="73" y="42"/>
                  </a:cubicBezTo>
                  <a:cubicBezTo>
                    <a:pt x="0" y="331"/>
                    <a:pt x="54" y="675"/>
                    <a:pt x="73" y="965"/>
                  </a:cubicBezTo>
                  <a:cubicBezTo>
                    <a:pt x="73" y="974"/>
                    <a:pt x="86" y="979"/>
                    <a:pt x="100" y="979"/>
                  </a:cubicBezTo>
                  <a:cubicBezTo>
                    <a:pt x="113" y="979"/>
                    <a:pt x="127" y="974"/>
                    <a:pt x="127" y="965"/>
                  </a:cubicBezTo>
                  <a:cubicBezTo>
                    <a:pt x="145" y="675"/>
                    <a:pt x="217" y="331"/>
                    <a:pt x="163" y="42"/>
                  </a:cubicBezTo>
                  <a:cubicBezTo>
                    <a:pt x="163" y="14"/>
                    <a:pt x="140" y="1"/>
                    <a:pt x="1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9"/>
            <p:cNvSpPr/>
            <p:nvPr/>
          </p:nvSpPr>
          <p:spPr>
            <a:xfrm>
              <a:off x="2097556" y="2888151"/>
              <a:ext cx="284942" cy="106385"/>
            </a:xfrm>
            <a:custGeom>
              <a:avLst/>
              <a:gdLst/>
              <a:ahLst/>
              <a:cxnLst/>
              <a:rect l="l" t="t" r="r" b="b"/>
              <a:pathLst>
                <a:path w="2282" h="852" extrusionOk="0">
                  <a:moveTo>
                    <a:pt x="1980" y="0"/>
                  </a:moveTo>
                  <a:cubicBezTo>
                    <a:pt x="1944" y="0"/>
                    <a:pt x="1906" y="9"/>
                    <a:pt x="1866" y="29"/>
                  </a:cubicBezTo>
                  <a:cubicBezTo>
                    <a:pt x="1323" y="283"/>
                    <a:pt x="779" y="264"/>
                    <a:pt x="236" y="391"/>
                  </a:cubicBezTo>
                  <a:cubicBezTo>
                    <a:pt x="37" y="427"/>
                    <a:pt x="1" y="808"/>
                    <a:pt x="236" y="826"/>
                  </a:cubicBezTo>
                  <a:cubicBezTo>
                    <a:pt x="354" y="843"/>
                    <a:pt x="478" y="852"/>
                    <a:pt x="603" y="852"/>
                  </a:cubicBezTo>
                  <a:cubicBezTo>
                    <a:pt x="1128" y="852"/>
                    <a:pt x="1688" y="698"/>
                    <a:pt x="2083" y="391"/>
                  </a:cubicBezTo>
                  <a:cubicBezTo>
                    <a:pt x="2282" y="254"/>
                    <a:pt x="217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9"/>
            <p:cNvSpPr/>
            <p:nvPr/>
          </p:nvSpPr>
          <p:spPr>
            <a:xfrm>
              <a:off x="1030218" y="2391936"/>
              <a:ext cx="2444607" cy="463749"/>
            </a:xfrm>
            <a:custGeom>
              <a:avLst/>
              <a:gdLst/>
              <a:ahLst/>
              <a:cxnLst/>
              <a:rect l="l" t="t" r="r" b="b"/>
              <a:pathLst>
                <a:path w="19578" h="3714" extrusionOk="0">
                  <a:moveTo>
                    <a:pt x="1" y="1"/>
                  </a:moveTo>
                  <a:lnTo>
                    <a:pt x="1" y="3713"/>
                  </a:lnTo>
                  <a:lnTo>
                    <a:pt x="19577" y="3713"/>
                  </a:lnTo>
                  <a:lnTo>
                    <a:pt x="195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3" y="118920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124A46-076A-4205-A291-95E7617AE369}"/>
              </a:ext>
            </a:extLst>
          </p:cNvPr>
          <p:cNvSpPr txBox="1"/>
          <p:nvPr/>
        </p:nvSpPr>
        <p:spPr>
          <a:xfrm>
            <a:off x="1242873" y="659456"/>
            <a:ext cx="9365942" cy="34163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Шерстяные истории</a:t>
            </a:r>
          </a:p>
          <a:p>
            <a:pPr algn="ctr"/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Свяжем праздник вместе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FECE27-641C-4A21-811D-E3BE319D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7642" y="104313"/>
            <a:ext cx="1089247" cy="111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004FA4-8F0D-4213-A2EA-2B0A761084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1" t="24794" r="7961" b="26772"/>
          <a:stretch/>
        </p:blipFill>
        <p:spPr>
          <a:xfrm>
            <a:off x="1583185" y="4068758"/>
            <a:ext cx="4453622" cy="256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68B5D5-1B37-4C89-81F8-CB54575D84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94" t="24878" r="8543" b="30410"/>
          <a:stretch/>
        </p:blipFill>
        <p:spPr>
          <a:xfrm>
            <a:off x="3563134" y="1799739"/>
            <a:ext cx="2627983" cy="144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198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81" y="3107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714472-C927-4075-A145-63DBC7D7B67D}"/>
              </a:ext>
            </a:extLst>
          </p:cNvPr>
          <p:cNvSpPr txBox="1"/>
          <p:nvPr/>
        </p:nvSpPr>
        <p:spPr>
          <a:xfrm>
            <a:off x="3329127" y="146482"/>
            <a:ext cx="57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Вязаный шарф. Символика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BF1550-6467-4A0E-B756-5DA66E0584EE}"/>
              </a:ext>
            </a:extLst>
          </p:cNvPr>
          <p:cNvSpPr/>
          <p:nvPr/>
        </p:nvSpPr>
        <p:spPr>
          <a:xfrm>
            <a:off x="1315069" y="731257"/>
            <a:ext cx="72101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Вязаный шарф может символизировать разные понятия, например: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Заботу и хорошее расположение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Вязаный шарф ручной работы, подаренный близким людям, может означать заботу о здоровье и желание благополучия.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и признание в чувствах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Вязаный шарф, как опоясывающий предмет, может быть воспринят как признание в чувствах.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Стабильность в отношениях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Считается, что шарф, подаренный любимому человеку, говорит о заботливом отношении и должно укрепить отношения.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Домашний уют и тепло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Вязаные узоры на шарфе создают неповторимые рисунки, которые напоминают о домашнем уюте и тепле.</a:t>
            </a:r>
          </a:p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вязаный шарф может рассматриваться как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объятий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Надевая шарф, человек буквально «укутывает голос», что создаёт чувство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защищённости.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 </a:t>
            </a:r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BC45FB-59B3-403F-AE24-E2B987F4E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929" t="4130" r="3504" b="7507"/>
          <a:stretch/>
        </p:blipFill>
        <p:spPr>
          <a:xfrm>
            <a:off x="10254340" y="-33435"/>
            <a:ext cx="1913528" cy="184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04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3" y="10653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AF998C-4A04-4B5B-8DE1-641748651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708" y="106532"/>
            <a:ext cx="1085182" cy="1109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1C699-C6A7-4683-BA9B-F445A9918716}"/>
              </a:ext>
            </a:extLst>
          </p:cNvPr>
          <p:cNvSpPr txBox="1"/>
          <p:nvPr/>
        </p:nvSpPr>
        <p:spPr>
          <a:xfrm>
            <a:off x="4584683" y="146482"/>
            <a:ext cx="446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Алёна Чёрная «Зима»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419887-0012-43BD-BFD8-DB4B0DCC3E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03" b="11198"/>
          <a:stretch/>
        </p:blipFill>
        <p:spPr>
          <a:xfrm>
            <a:off x="1548120" y="1020932"/>
            <a:ext cx="3845381" cy="4090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CCA5A0-758E-4AF2-88A5-A51C1B71C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801" y="1059430"/>
            <a:ext cx="4863342" cy="24316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6513D5-72BF-461D-8F90-29C9AB0465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91" t="22912" r="5585" b="16246"/>
          <a:stretch/>
        </p:blipFill>
        <p:spPr>
          <a:xfrm>
            <a:off x="8391507" y="3968318"/>
            <a:ext cx="2538636" cy="26633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7673B2-DC1C-40E0-B9F0-C5546FC3F930}"/>
              </a:ext>
            </a:extLst>
          </p:cNvPr>
          <p:cNvSpPr txBox="1"/>
          <p:nvPr/>
        </p:nvSpPr>
        <p:spPr>
          <a:xfrm>
            <a:off x="1469707" y="5276682"/>
            <a:ext cx="3762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Чёрная, Алёна. Зима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книжка-картинка /текст и иллюстрации Алёны Чёрной.- Москва: Мелик-Пашаев, 2022.- 56 с.: ил.- (Про большое и маленькое).- Текст: непосредственный.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582AA-DA6C-466D-AC29-EB0BF84BE289}"/>
              </a:ext>
            </a:extLst>
          </p:cNvPr>
          <p:cNvSpPr txBox="1"/>
          <p:nvPr/>
        </p:nvSpPr>
        <p:spPr>
          <a:xfrm>
            <a:off x="4584683" y="6073637"/>
            <a:ext cx="46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25E551-4BAA-4CD3-98B4-1CBACE7CAD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81" t="637" r="634" b="4045"/>
          <a:stretch/>
        </p:blipFill>
        <p:spPr>
          <a:xfrm>
            <a:off x="5657898" y="3036163"/>
            <a:ext cx="2538636" cy="255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577957-CAD0-4B6A-BCEA-2A050E8EB4C7}"/>
              </a:ext>
            </a:extLst>
          </p:cNvPr>
          <p:cNvSpPr txBox="1"/>
          <p:nvPr/>
        </p:nvSpPr>
        <p:spPr>
          <a:xfrm>
            <a:off x="5770531" y="3442274"/>
            <a:ext cx="235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«Феликс целыми днями вязал. Недавно у него гостила бабушка, она-то и научила мышонка вязать. И теперь он с утра до вечера сидел со спицами в руках…И вот уже Бо не очень умело, зато старательно двигал спицами. Слонёнок вязал шарф»</a:t>
            </a:r>
          </a:p>
        </p:txBody>
      </p:sp>
    </p:spTree>
    <p:extLst>
      <p:ext uri="{BB962C8B-B14F-4D97-AF65-F5344CB8AC3E}">
        <p14:creationId xmlns:p14="http://schemas.microsoft.com/office/powerpoint/2010/main" val="125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" y="88702"/>
            <a:ext cx="11904954" cy="66049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510569-641D-45C9-B11C-533DE706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336" y="108893"/>
            <a:ext cx="1085182" cy="11095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E546B6-77E6-4327-8FD5-7EA870753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701" y="965515"/>
            <a:ext cx="3055515" cy="4078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2098CA-4838-4337-87D0-3F0D4E1241CA}"/>
              </a:ext>
            </a:extLst>
          </p:cNvPr>
          <p:cNvSpPr txBox="1"/>
          <p:nvPr/>
        </p:nvSpPr>
        <p:spPr>
          <a:xfrm>
            <a:off x="2438400" y="164312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«Уютные зимние сказки»: сборник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89AC49-6790-4E48-855A-06DEEF14B825}"/>
              </a:ext>
            </a:extLst>
          </p:cNvPr>
          <p:cNvSpPr txBox="1"/>
          <p:nvPr/>
        </p:nvSpPr>
        <p:spPr>
          <a:xfrm>
            <a:off x="1354261" y="5206996"/>
            <a:ext cx="3508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Уютные зимние сказки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/Художник Ольга Гребенник.- Москва: Стрекоза, 2020.- 47 с.: ил.- (Детская художественная литература).- Текст: непосредственный.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16268-C2CD-4030-B7EF-8BCF4944CED4}"/>
              </a:ext>
            </a:extLst>
          </p:cNvPr>
          <p:cNvSpPr txBox="1"/>
          <p:nvPr/>
        </p:nvSpPr>
        <p:spPr>
          <a:xfrm>
            <a:off x="4287915" y="6161103"/>
            <a:ext cx="57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B2F8F-C85D-4236-9CB7-F2A786517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5" t="25224" r="-285" b="25091"/>
          <a:stretch/>
        </p:blipFill>
        <p:spPr>
          <a:xfrm>
            <a:off x="5403880" y="4202193"/>
            <a:ext cx="3575131" cy="23683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146F23-D41A-4BF6-BE2C-17D6E40144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1288" y="1139221"/>
            <a:ext cx="4495715" cy="28997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099BC-1CF7-4A0A-821D-8046675627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6460" y="2494998"/>
            <a:ext cx="3263656" cy="3506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02D57C-30BB-424B-A69D-B6DF6118097E}"/>
              </a:ext>
            </a:extLst>
          </p:cNvPr>
          <p:cNvSpPr txBox="1"/>
          <p:nvPr/>
        </p:nvSpPr>
        <p:spPr>
          <a:xfrm>
            <a:off x="8903463" y="2956383"/>
            <a:ext cx="2523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«-Какой ты милый!-прошептала Анечка, подойдя к снеговику, и погладила его снежную руку.-0 Но ты, похоже, совсем замёрз! Ай-ай-ай!- и с этими словами она стянула с себя красный шарфик и повязала его снеговику вокруг шеи…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Спасибо за шарфик! У меня никогда –никогда такого не было, и никто никогда-никогда не заботился обо мне так, как ты!»</a:t>
            </a:r>
          </a:p>
        </p:txBody>
      </p:sp>
    </p:spTree>
    <p:extLst>
      <p:ext uri="{BB962C8B-B14F-4D97-AF65-F5344CB8AC3E}">
        <p14:creationId xmlns:p14="http://schemas.microsoft.com/office/powerpoint/2010/main" val="2232311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3" y="10653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5CAFF-EF72-4E6E-9913-425AA1E2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935" y="106532"/>
            <a:ext cx="1085182" cy="11095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F0A4B-868B-4449-932D-9253B16B2B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66" t="5955" r="7109" b="6926"/>
          <a:stretch/>
        </p:blipFill>
        <p:spPr>
          <a:xfrm>
            <a:off x="1455938" y="1097376"/>
            <a:ext cx="3739242" cy="40178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9941D-1125-4404-937A-2226A006CA36}"/>
              </a:ext>
            </a:extLst>
          </p:cNvPr>
          <p:cNvSpPr txBox="1"/>
          <p:nvPr/>
        </p:nvSpPr>
        <p:spPr>
          <a:xfrm>
            <a:off x="1940278" y="309566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Наталья Шалошвили «Шарф для хвоста»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177A63-78F4-4B45-ADF9-069E6DB47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061" y="1124627"/>
            <a:ext cx="4663249" cy="23316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5365DF-17C9-4DA0-A251-867671966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311" y="3685716"/>
            <a:ext cx="3906751" cy="19515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42BAFF-893E-4F95-AC95-66F4A4CECBCF}"/>
              </a:ext>
            </a:extLst>
          </p:cNvPr>
          <p:cNvSpPr txBox="1"/>
          <p:nvPr/>
        </p:nvSpPr>
        <p:spPr>
          <a:xfrm>
            <a:off x="1371176" y="5289863"/>
            <a:ext cx="37334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Шалошвили, Наталья Геннадиевна. 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Шарф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[сказка] / автор текста и иллюстраций Наталья Шалошвили. - Москва: НИГМА, 2022. - 24 с.: ил.- Текст: непосредственный.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6F382-1F8E-457D-90C5-2AA90D4ED2CB}"/>
              </a:ext>
            </a:extLst>
          </p:cNvPr>
          <p:cNvSpPr txBox="1"/>
          <p:nvPr/>
        </p:nvSpPr>
        <p:spPr>
          <a:xfrm>
            <a:off x="4864963" y="6090082"/>
            <a:ext cx="47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3FDF6F-35D9-4F1C-8BF9-8DB079AB9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2871" y="2843913"/>
            <a:ext cx="2907090" cy="3443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EC8DF9-BBF6-45C1-BF8E-8FCE675BB2D6}"/>
              </a:ext>
            </a:extLst>
          </p:cNvPr>
          <p:cNvSpPr txBox="1"/>
          <p:nvPr/>
        </p:nvSpPr>
        <p:spPr>
          <a:xfrm>
            <a:off x="5483703" y="3179725"/>
            <a:ext cx="23239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«Мышка обрадовалась. Шарф подошёл хвосту Льва идеально. – Спасибо!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стать моим другом?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Конечно! Что для этого нужно?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 гости пить чай с вареньем!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друзья пошли вместе…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Лев почти уместился в доме мышки. Хвост, правда, не влез. Но это и не важно, когда есть друг и шарф. Шарф для хвоста»</a:t>
            </a:r>
          </a:p>
        </p:txBody>
      </p:sp>
    </p:spTree>
    <p:extLst>
      <p:ext uri="{BB962C8B-B14F-4D97-AF65-F5344CB8AC3E}">
        <p14:creationId xmlns:p14="http://schemas.microsoft.com/office/powerpoint/2010/main" val="175314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0992" y="844952"/>
            <a:ext cx="454977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Дед Мороз или Трескунец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Банник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Обдериха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Святочницы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Ряженые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Сюндю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Крещенская баба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Талви Укко, дед Халла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Шуликуны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Куляши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Чынысхаан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Танха</a:t>
            </a:r>
          </a:p>
        </p:txBody>
      </p:sp>
    </p:spTree>
    <p:extLst>
      <p:ext uri="{BB962C8B-B14F-4D97-AF65-F5344CB8AC3E}">
        <p14:creationId xmlns:p14="http://schemas.microsoft.com/office/powerpoint/2010/main" val="1618027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0" y="118920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5CAFF-EF72-4E6E-9913-425AA1E2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935" y="106532"/>
            <a:ext cx="1085182" cy="1109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55B0B-B497-412C-A79E-62E5BFB519FF}"/>
              </a:ext>
            </a:extLst>
          </p:cNvPr>
          <p:cNvSpPr txBox="1"/>
          <p:nvPr/>
        </p:nvSpPr>
        <p:spPr>
          <a:xfrm>
            <a:off x="2277628" y="177934"/>
            <a:ext cx="765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Илья Полуницын «Шерстяная сказка»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419DC1-DF39-47C0-84D2-57AF619B661F}"/>
              </a:ext>
            </a:extLst>
          </p:cNvPr>
          <p:cNvSpPr/>
          <p:nvPr/>
        </p:nvSpPr>
        <p:spPr>
          <a:xfrm>
            <a:off x="1580225" y="5236397"/>
            <a:ext cx="33912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Полуницын, Илья. Шерстяная сказка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Илья Полуницын; художник Екатерина Шашкина. — Мурманск: Добрый великан, 2022. — 30 с. : цв. ил.- Текст: непосредственный.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47643E-4473-466A-84EF-441116068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494" y="1084710"/>
            <a:ext cx="2858553" cy="33630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8DC1AB-A157-499E-B6D7-B02F56551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42" y="2182979"/>
            <a:ext cx="2754274" cy="32376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E80E07-AFF6-4812-8895-E05EDBD27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225" y="1261791"/>
            <a:ext cx="3244219" cy="38129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1E40A6-DAD5-4E4F-9149-B4C5773020DE}"/>
              </a:ext>
            </a:extLst>
          </p:cNvPr>
          <p:cNvSpPr txBox="1"/>
          <p:nvPr/>
        </p:nvSpPr>
        <p:spPr>
          <a:xfrm>
            <a:off x="4740676" y="6205491"/>
            <a:ext cx="43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CFF0D2-E5CA-487B-97A0-6EADFABBB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162" y="3527497"/>
            <a:ext cx="3075573" cy="3417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6E061B-9342-4BD7-8513-EE52125526C9}"/>
              </a:ext>
            </a:extLst>
          </p:cNvPr>
          <p:cNvSpPr txBox="1"/>
          <p:nvPr/>
        </p:nvSpPr>
        <p:spPr>
          <a:xfrm>
            <a:off x="5815005" y="3912958"/>
            <a:ext cx="25177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«Чтоб не замёрзнуть, намотала Бяша на шею длинный шарф – его Тряша в прошлом году связала – и отправилась в дорогу.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шарф за год немножко поистрепался, и ниточка с одного края вытянулась. 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Бяша со двора выходила, ниточка за калитку зацепилась и потянулась.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овечка – ниточка всё тянется и тянется. Шарф распускается и распускается».</a:t>
            </a:r>
          </a:p>
        </p:txBody>
      </p:sp>
    </p:spTree>
    <p:extLst>
      <p:ext uri="{BB962C8B-B14F-4D97-AF65-F5344CB8AC3E}">
        <p14:creationId xmlns:p14="http://schemas.microsoft.com/office/powerpoint/2010/main" val="123455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3" y="126507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5CAFF-EF72-4E6E-9913-425AA1E2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935" y="106532"/>
            <a:ext cx="1085182" cy="11095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9EB24A-AA05-4B2A-A21E-131664D2B250}"/>
              </a:ext>
            </a:extLst>
          </p:cNvPr>
          <p:cNvSpPr/>
          <p:nvPr/>
        </p:nvSpPr>
        <p:spPr>
          <a:xfrm>
            <a:off x="3023633" y="146482"/>
            <a:ext cx="6349815" cy="620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Ольга Фадеева «Снежный шар»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EC1334-9A76-4963-9FAF-5141F761B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729" y="1075035"/>
            <a:ext cx="3286571" cy="42540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CA3A3B-058A-4EE6-8D9F-6AC24B551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676" y="1214982"/>
            <a:ext cx="3752141" cy="24382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6AEBFD-BFA2-423C-8190-CFF2186AC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864" y="3735979"/>
            <a:ext cx="3752141" cy="24382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D758F-6DEB-4793-9A00-9159F3D40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668" y="5029624"/>
            <a:ext cx="1601995" cy="16019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DAE346-6394-46B7-97BC-B5C8A992E0F6}"/>
              </a:ext>
            </a:extLst>
          </p:cNvPr>
          <p:cNvSpPr txBox="1"/>
          <p:nvPr/>
        </p:nvSpPr>
        <p:spPr>
          <a:xfrm>
            <a:off x="1447729" y="5511772"/>
            <a:ext cx="3344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Фадеева, Ольга. Снежный шар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/текст и иллюстрации Ольги Фадеевой.- Москва. Санкт-Петербург: Речь, 2017.- 40 с.: ил.- Текст: непосредственный.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A0AF9-51DB-4619-8E46-0961CD936018}"/>
              </a:ext>
            </a:extLst>
          </p:cNvPr>
          <p:cNvSpPr txBox="1"/>
          <p:nvPr/>
        </p:nvSpPr>
        <p:spPr>
          <a:xfrm>
            <a:off x="4474346" y="6267635"/>
            <a:ext cx="6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49AF3-99AE-4AD9-AC5A-FC04ED917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6786" y="1945441"/>
            <a:ext cx="2788567" cy="3143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94C39-CE78-4A95-93C0-489E1502D3B2}"/>
              </a:ext>
            </a:extLst>
          </p:cNvPr>
          <p:cNvSpPr txBox="1"/>
          <p:nvPr/>
        </p:nvSpPr>
        <p:spPr>
          <a:xfrm>
            <a:off x="8634980" y="2341688"/>
            <a:ext cx="2228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«Интересно, сколько нужно шерсти, чтобы связать шарф?-задумался Фенька.- Вдруг этого хватит только на половину? Пожалуй, лучше раздобыть ещё немного, потому что половина шарфа – совсем бесполезная вещь. Нужно разыскать зелёную шерстинку, она мне обязательно пригодится»</a:t>
            </a:r>
          </a:p>
        </p:txBody>
      </p:sp>
    </p:spTree>
    <p:extLst>
      <p:ext uri="{BB962C8B-B14F-4D97-AF65-F5344CB8AC3E}">
        <p14:creationId xmlns:p14="http://schemas.microsoft.com/office/powerpoint/2010/main" val="559634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6" y="61436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5CAFF-EF72-4E6E-9913-425AA1E2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935" y="106532"/>
            <a:ext cx="1085182" cy="11095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CF0ABB-FD66-41C0-994C-F45A46B70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873" y="1078754"/>
            <a:ext cx="3422457" cy="43367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FB9CE-F572-46D2-9A1A-CE3845CC3FFE}"/>
              </a:ext>
            </a:extLst>
          </p:cNvPr>
          <p:cNvSpPr txBox="1"/>
          <p:nvPr/>
        </p:nvSpPr>
        <p:spPr>
          <a:xfrm>
            <a:off x="1802167" y="146482"/>
            <a:ext cx="940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Юлия Симбирская «Шарф в яркую полоску»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6440D-7187-484B-B1F8-9CDBB186E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060" y="829962"/>
            <a:ext cx="4608405" cy="25272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71E28-AF58-44B8-86EF-63DFCA671717}"/>
              </a:ext>
            </a:extLst>
          </p:cNvPr>
          <p:cNvSpPr txBox="1"/>
          <p:nvPr/>
        </p:nvSpPr>
        <p:spPr>
          <a:xfrm>
            <a:off x="1460619" y="5496871"/>
            <a:ext cx="36309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Симбирская, Юлия. Шарф в яркую полоску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Юлия Симбирская: иллюстрации Ксении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Забабашкиной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.- Москва: Ман, Иванов, Фербер, 2023.- 48 с.: ил.- (Тёплые книжки).- Текст: непосредственный.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C00C8-BA28-4A85-94FD-76DCDF55EAF0}"/>
              </a:ext>
            </a:extLst>
          </p:cNvPr>
          <p:cNvSpPr txBox="1"/>
          <p:nvPr/>
        </p:nvSpPr>
        <p:spPr>
          <a:xfrm>
            <a:off x="4930710" y="6260811"/>
            <a:ext cx="46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0+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1EBB15-7E90-417D-86A3-18A28922E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1586" y="3469747"/>
            <a:ext cx="2544818" cy="24090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282B0B-F027-41FD-87E1-8FCBC739BE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6" t="5596" r="48443" b="6475"/>
          <a:stretch/>
        </p:blipFill>
        <p:spPr>
          <a:xfrm>
            <a:off x="7707639" y="3438547"/>
            <a:ext cx="2029827" cy="24326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E23D4A-88BA-4E16-A947-2A10F1CCE6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6353" y="1425848"/>
            <a:ext cx="2914141" cy="2889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2E445B-1BFD-43D7-8863-6B990623DF17}"/>
              </a:ext>
            </a:extLst>
          </p:cNvPr>
          <p:cNvSpPr txBox="1"/>
          <p:nvPr/>
        </p:nvSpPr>
        <p:spPr>
          <a:xfrm>
            <a:off x="9543495" y="1846555"/>
            <a:ext cx="227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«- Шарф на день рождения – это хорошо! У меня никогда не было собственного шарфа…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Шарф – это не свитер и не плед! Шарф – это особенная вещь! Чем длиннее шарф, тем уютнее можно обмотаться. Шарф для медведя и шарф для мыши –это разные шарфы, - рассказывал паук».</a:t>
            </a:r>
          </a:p>
        </p:txBody>
      </p:sp>
    </p:spTree>
    <p:extLst>
      <p:ext uri="{BB962C8B-B14F-4D97-AF65-F5344CB8AC3E}">
        <p14:creationId xmlns:p14="http://schemas.microsoft.com/office/powerpoint/2010/main" val="1099453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3" y="10653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5CAFF-EF72-4E6E-9913-425AA1E2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935" y="106532"/>
            <a:ext cx="1085182" cy="11095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36969E-847F-492F-AF61-BBCA2F196185}"/>
              </a:ext>
            </a:extLst>
          </p:cNvPr>
          <p:cNvSpPr/>
          <p:nvPr/>
        </p:nvSpPr>
        <p:spPr>
          <a:xfrm>
            <a:off x="3782444" y="171813"/>
            <a:ext cx="5383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Что ещё почитать по теме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8C475E-64A5-4764-A409-CDDA3F6B7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2233" r="12913"/>
          <a:stretch/>
        </p:blipFill>
        <p:spPr>
          <a:xfrm>
            <a:off x="5781096" y="879760"/>
            <a:ext cx="2089194" cy="27910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05853-F27B-481F-86B7-804BA6D1F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551" y="1380194"/>
            <a:ext cx="1798705" cy="25695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CFF2EE-9176-49F5-9D60-747965712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452" y="839448"/>
            <a:ext cx="2093259" cy="27910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DE49C2-2C48-4CE1-AD70-741A0CA5F9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4161" y="3409025"/>
            <a:ext cx="2003231" cy="26709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03F33C-1F54-4E92-9E3E-E7F2CAD3A15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096" t="12148" r="11812" b="11380"/>
          <a:stretch/>
        </p:blipFill>
        <p:spPr>
          <a:xfrm>
            <a:off x="3629963" y="4018178"/>
            <a:ext cx="1801511" cy="23224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53687C-F8A0-4326-B468-91A99E6981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675" y="3448973"/>
            <a:ext cx="1607930" cy="20996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855308-40CD-46A3-9942-A13D6F7F5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3757" y="3035503"/>
            <a:ext cx="1607930" cy="21439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67E84F-0FCD-4F45-A4B9-38A67C60B1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0650" y="4817833"/>
            <a:ext cx="1448965" cy="1793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A6B2803-44DD-4261-95BD-1BB37384E2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0852" y="4889640"/>
            <a:ext cx="1448965" cy="18000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E2E689-039E-48D3-9A0D-26F39E82FA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9482" y="1208693"/>
            <a:ext cx="1988466" cy="22967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59156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3B3D0-A47A-4EF7-A91D-B3AC7696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829" y="-247018"/>
            <a:ext cx="4913964" cy="85301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СВЯЖЕМ</a:t>
            </a:r>
            <a:r>
              <a:rPr lang="ru-RU" sz="2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ВМЕСТЕ!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07AD23-481C-4DFB-B5BF-C407C49D7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0" r="15264"/>
          <a:stretch/>
        </p:blipFill>
        <p:spPr>
          <a:xfrm>
            <a:off x="7983515" y="610204"/>
            <a:ext cx="4098325" cy="6291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357F9A-17E3-42C3-848A-A976E35F1B0F}"/>
              </a:ext>
            </a:extLst>
          </p:cNvPr>
          <p:cNvSpPr/>
          <p:nvPr/>
        </p:nvSpPr>
        <p:spPr>
          <a:xfrm>
            <a:off x="1005096" y="-392"/>
            <a:ext cx="59426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+mj-cs"/>
              </a:rPr>
              <a:t>Собираем выставку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(о клубках, шарфах, варежках, свитерах, дружбе и семейном уюте)</a:t>
            </a:r>
            <a:br>
              <a:rPr lang="ru-RU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28494C-7DD5-426C-93BB-1803B620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606" y="444225"/>
            <a:ext cx="1171403" cy="1388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FA89A8-F265-4792-80B1-E6E251FCD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93" b="8324"/>
          <a:stretch/>
        </p:blipFill>
        <p:spPr>
          <a:xfrm>
            <a:off x="10019059" y="877447"/>
            <a:ext cx="1079920" cy="9676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89FC17-F330-47DE-8DCA-5B36A54B0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000" y="2019861"/>
            <a:ext cx="764692" cy="10231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E5D384-232B-43F6-8A9F-790C1E1F0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990" y="2014300"/>
            <a:ext cx="790324" cy="10231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1E952C-1870-4E40-AAE0-7DA0079FB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4422" y="661328"/>
            <a:ext cx="648347" cy="11806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95CC0F-E369-4FB4-9B96-43E42C583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946" y="5710677"/>
            <a:ext cx="718970" cy="10231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90589B-274B-448D-83B0-96FB4FC22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8723" y="2024132"/>
            <a:ext cx="884046" cy="10231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05CFFDA-E16F-44CB-B4D3-4B0D755BB6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1035" y="3200698"/>
            <a:ext cx="821910" cy="10746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86986D-7EBE-4B52-A208-1302BF5B09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7867" y="1993817"/>
            <a:ext cx="818790" cy="10606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E99F7-5E32-49A6-B721-BFA4C1D6FE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352" b="9170"/>
          <a:stretch/>
        </p:blipFill>
        <p:spPr>
          <a:xfrm>
            <a:off x="9300009" y="3235558"/>
            <a:ext cx="878532" cy="10231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FCC442-E99F-48E0-90C2-3644921074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6794" y="3203129"/>
            <a:ext cx="831517" cy="10606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DC5F8A-0A30-4ACC-B055-2AD4E360A4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9354" y="3224894"/>
            <a:ext cx="1020077" cy="10231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974A77-4F80-4BCE-8E19-ED49FC2C7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7756" y="4421776"/>
            <a:ext cx="851181" cy="10992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361B7FD-0540-4FEC-8307-62335F37CD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4586" y="4415569"/>
            <a:ext cx="824964" cy="1066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EBA6FA-F460-4996-8C85-F3261DF348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4591" y="4386390"/>
            <a:ext cx="801621" cy="10807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073949D-94FD-47C9-B0D5-35E3406132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59543" y="4386389"/>
            <a:ext cx="824964" cy="10807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3C0F0B4-4235-4884-B619-7BC6CC341A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72410" y="5684030"/>
            <a:ext cx="767363" cy="10231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55AB08-6F0D-42C6-A262-E1ECD234D9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35595" y="5665304"/>
            <a:ext cx="792033" cy="10378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21B5069-EFF1-44AA-9DA2-C5887C2D8E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2962" y="5434462"/>
            <a:ext cx="1091279" cy="131075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42AA59-D680-4D29-8446-89D332A2B1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11879" y="5658307"/>
            <a:ext cx="767362" cy="1127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8A9540A-9B2A-4DE5-B8AF-DE5A52BDEBC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9431" y="1042064"/>
            <a:ext cx="885958" cy="885958"/>
          </a:xfrm>
          <a:prstGeom prst="rect">
            <a:avLst/>
          </a:prstGeom>
        </p:spPr>
      </p:pic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BFC71411-87BE-4F66-B5CB-7425BA8C0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158701"/>
              </p:ext>
            </p:extLst>
          </p:nvPr>
        </p:nvGraphicFramePr>
        <p:xfrm>
          <a:off x="53682" y="772213"/>
          <a:ext cx="7851027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171">
                  <a:extLst>
                    <a:ext uri="{9D8B030D-6E8A-4147-A177-3AD203B41FA5}">
                      <a16:colId xmlns:a16="http://schemas.microsoft.com/office/drawing/2014/main" val="3619762530"/>
                    </a:ext>
                  </a:extLst>
                </a:gridCol>
                <a:gridCol w="4002005">
                  <a:extLst>
                    <a:ext uri="{9D8B030D-6E8A-4147-A177-3AD203B41FA5}">
                      <a16:colId xmlns:a16="http://schemas.microsoft.com/office/drawing/2014/main" val="4205459259"/>
                    </a:ext>
                  </a:extLst>
                </a:gridCol>
                <a:gridCol w="1725851">
                  <a:extLst>
                    <a:ext uri="{9D8B030D-6E8A-4147-A177-3AD203B41FA5}">
                      <a16:colId xmlns:a16="http://schemas.microsoft.com/office/drawing/2014/main" val="3380796802"/>
                    </a:ext>
                  </a:extLst>
                </a:gridCol>
              </a:tblGrid>
              <a:tr h="792748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Предметный ряд и дополнительные материалы</a:t>
                      </a:r>
                      <a:endParaRPr lang="ru-RU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Интерактивные элементы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Times New Roman" panose="02020603050405020304" pitchFamily="18" charset="0"/>
                        </a:rPr>
                        <a:t>Библиографические продукты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90459"/>
                  </a:ext>
                </a:extLst>
              </a:tr>
              <a:tr h="513817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Корзинка для рукоделия: разноцветные шерстяные клубки, спицы, крючок и т.д.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Вязаные детские вещи: шарф, варежки, носочки, шапочка, свитер и т.д.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Игрушки-животные как герои книг, представленных на выставке.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Снежинки, снег из ваты, мишура.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Валенки.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Зона уютного чтения и вязания, в ней: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кресло,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коврик,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столик+чашка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кофе (чая),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вкусняшки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бабушкины очки,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торшер или настольная лампа,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плед…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-инструменты мерчандайзинга: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шелфтокер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воблер,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хангер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лейбл,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джумби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флажки и вымпелы…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Вопросник для беседы с читателями по теме выставки (в виде Кубика Блума):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Есть в вашей семье те, кто вяжет? А ты умеешь вязать? Как ты научился вязать?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-Что связано для тебя? Любишь ли ты носить эти вещи? Даёшь ли ты им имена?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Согласен ли ты с выражением: вязание делает дом и праздник тёплым и уютным?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Читал ли ты книги, в которых история связана с вязанием или вязаными вещами и игрушками?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Настольная игра из книги Ильи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Полуницына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«Шерстяная сказка».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Настолка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«Бинго» (карточная игра-знакомство с книгами по их обложкам).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Набор этикеток с аннотациями на тексты. </a:t>
                      </a: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Задание: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прикрепить (вставить)этикетки к соответствующим книгам.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отдельных листах бумаги напечатаны небольшие отрывки из разных книжных текстов. Набор цветных карандашей.  </a:t>
                      </a: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Задание: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прочитать один из текстов и раскрасить его цветом (цветами), который (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ые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по мнению читателя, наиболее подходит (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ят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к нему.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Коллекция картонных персонажей на шпажках из рассказа «Радуга» Любови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Ерёминой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сценарный текст. </a:t>
                      </a: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Задание: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разыграть сценку у выставки.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«Простой сюжет»: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прочитать стихотворение Наталии Волковой «Шарф для поезда», изменить или повернуть по-новому начало истории, учитывая, что скоро Новый год.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Коллекция раскрасок вязаных детских вещей: шапки, шарфы, варежки, носки, свитера и т.д. </a:t>
                      </a: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Задание: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придумать к вещам орнамент и раскрасить в яркие цвета.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выставке «начатый» вязаный шарф, цветные клубки шерсти и спицы. </a:t>
                      </a:r>
                      <a:r>
                        <a:rPr lang="ru-RU" sz="10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Задание: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продолжить вязание любым узором (10 сантиметров). Когда шарф будет готов, обвязать им выставку.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Библиографические списки-закладки свернуть в небольшие свитки, перевязать их разноцветными шерстяными нитками и «разбросать» по всему пространству выставки.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Библиографическая гирлянда в виде клубков или вязаных изделий.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ЗИНы или гайды на книги.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Гигантский б\ф список в виде шарфа.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хештеги к выставке.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Библиографические кубики.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Набор </a:t>
                      </a:r>
                      <a:r>
                        <a:rPr lang="ru-RU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биобиблиографическихновогодних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открыток.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5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727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3" y="10653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A4E15D-29FC-495D-BBB4-FA331EC86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201" y="230049"/>
            <a:ext cx="2364972" cy="23765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D12DA-60BA-4109-A902-952B6B097C5B}"/>
              </a:ext>
            </a:extLst>
          </p:cNvPr>
          <p:cNvSpPr txBox="1"/>
          <p:nvPr/>
        </p:nvSpPr>
        <p:spPr>
          <a:xfrm>
            <a:off x="1383767" y="300371"/>
            <a:ext cx="81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Объявляем Новогодний Адвент – 2025!!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85DD6B-7E8B-4ABB-9E90-380276AB6688}"/>
              </a:ext>
            </a:extLst>
          </p:cNvPr>
          <p:cNvSpPr/>
          <p:nvPr/>
        </p:nvSpPr>
        <p:spPr>
          <a:xfrm>
            <a:off x="1510295" y="1202317"/>
            <a:ext cx="73940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ожидании зимнего чуда. Подводим итоги уходящего книжного года!»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адвент будет проходить одновременно онлайн и офлайн. Каждый день на нашей странице ВКонтакте и в библиотеке на новогодней выставке будут появляться задания.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участия онлайн: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подпишитесь на сообщество Красноярской краевой детской библиотеки;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напишите в комментарии к этой записи «Участвую», мы присвоим вам очередной порядковый номер;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по 28 декабря ищите задания в нашем сообществе и выполняйте их, отмечая в комментариях к заданию свой индивидуальный номер.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декабря мы подведём итоги нашего библиоадвента, поделимся впечатлениями и порадуемся книжным достижениям 2025 года – своим и «собратьев» по адвенту.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Присоединяйтесь к библиоадвенту, с нами этот декабрь станет самым уютным, волшебным и книжным! </a:t>
            </a:r>
          </a:p>
        </p:txBody>
      </p:sp>
    </p:spTree>
    <p:extLst>
      <p:ext uri="{BB962C8B-B14F-4D97-AF65-F5344CB8AC3E}">
        <p14:creationId xmlns:p14="http://schemas.microsoft.com/office/powerpoint/2010/main" val="2326682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1C21C-E317-4DD8-A95A-2D28D8B0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3" y="106532"/>
            <a:ext cx="11904954" cy="660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672AB-2FCB-4BD4-9432-1F9A957C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9574" y="707993"/>
            <a:ext cx="2143957" cy="1020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BE2E0-0726-4C27-9B0B-C3548D572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6" y="2275266"/>
            <a:ext cx="1024217" cy="2292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0EBC4-F5D5-463F-AB8F-D968C63F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8" y="4567561"/>
            <a:ext cx="1020935" cy="2064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E4C1E-453D-4B9C-BA04-3878F99600DF}"/>
              </a:ext>
            </a:extLst>
          </p:cNvPr>
          <p:cNvSpPr txBox="1"/>
          <p:nvPr/>
        </p:nvSpPr>
        <p:spPr>
          <a:xfrm>
            <a:off x="3685712" y="399495"/>
            <a:ext cx="482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Встречаемся в декабре!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4EFF99-1196-4055-B9E5-5F78B8E50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176" y="146482"/>
            <a:ext cx="2294888" cy="23061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39F278-5D82-4191-9A95-CFE7381657F8}"/>
              </a:ext>
            </a:extLst>
          </p:cNvPr>
          <p:cNvSpPr/>
          <p:nvPr/>
        </p:nvSpPr>
        <p:spPr>
          <a:xfrm>
            <a:off x="1421012" y="147075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u="sng" dirty="0">
                <a:latin typeface="Monotype Corsiva" panose="03010101010201010101" pitchFamily="66" charset="0"/>
              </a:rPr>
              <a:t>Число: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29</a:t>
            </a:r>
            <a:r>
              <a:rPr lang="ru-RU" sz="2800" dirty="0">
                <a:latin typeface="Monotype Corsiva" panose="03010101010201010101" pitchFamily="66" charset="0"/>
              </a:rPr>
              <a:t> декабря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2025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>
                <a:latin typeface="Monotype Corsiva" panose="03010101010201010101" pitchFamily="66" charset="0"/>
              </a:rPr>
              <a:t>года.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u="sng" dirty="0">
                <a:latin typeface="Monotype Corsiva" panose="03010101010201010101" pitchFamily="66" charset="0"/>
              </a:rPr>
              <a:t>Время: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11.00</a:t>
            </a:r>
            <a:r>
              <a:rPr lang="ru-RU" sz="2800" dirty="0">
                <a:latin typeface="Monotype Corsiva" panose="03010101010201010101" pitchFamily="66" charset="0"/>
              </a:rPr>
              <a:t> ч.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u="sng" dirty="0">
                <a:latin typeface="Monotype Corsiva" panose="03010101010201010101" pitchFamily="66" charset="0"/>
              </a:rPr>
              <a:t>Место</a:t>
            </a:r>
            <a:r>
              <a:rPr lang="ru-RU" sz="2800" dirty="0">
                <a:latin typeface="Monotype Corsiva" panose="03010101010201010101" pitchFamily="66" charset="0"/>
              </a:rPr>
              <a:t>: </a:t>
            </a:r>
            <a:r>
              <a:rPr lang="ru-RU" sz="2800" dirty="0">
                <a:solidFill>
                  <a:srgbClr val="000000"/>
                </a:solidFill>
                <a:latin typeface="Monotype Corsiva" panose="03010101010201010101" pitchFamily="66" charset="0"/>
              </a:rPr>
              <a:t>канал ККДБ  </a:t>
            </a:r>
            <a:r>
              <a:rPr lang="ru-RU" sz="2800" u="sng" dirty="0">
                <a:solidFill>
                  <a:srgbClr val="2A5885"/>
                </a:solidFill>
                <a:latin typeface="Monotype Corsiva" panose="03010101010201010101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rutube.ru/channel/25...</a:t>
            </a:r>
            <a:endParaRPr lang="pt-BR" sz="2800" dirty="0">
              <a:latin typeface="Monotype Corsiva" panose="03010101010201010101" pitchFamily="66" charset="0"/>
            </a:endParaRPr>
          </a:p>
          <a:p>
            <a:endParaRPr lang="ru-RU" sz="2800" u="sng" dirty="0">
              <a:latin typeface="Monotype Corsiva" panose="03010101010201010101" pitchFamily="66" charset="0"/>
            </a:endParaRPr>
          </a:p>
          <a:p>
            <a:r>
              <a:rPr lang="ru-RU" sz="2800" u="sng" dirty="0">
                <a:latin typeface="Monotype Corsiva" panose="03010101010201010101" pitchFamily="66" charset="0"/>
              </a:rPr>
              <a:t>Тема </a:t>
            </a:r>
            <a:r>
              <a:rPr lang="ru-RU" sz="2800" dirty="0">
                <a:latin typeface="Monotype Corsiva" panose="03010101010201010101" pitchFamily="66" charset="0"/>
              </a:rPr>
              <a:t>: подводим итоги Новогоднего  Адвента 2025 года</a:t>
            </a:r>
          </a:p>
        </p:txBody>
      </p:sp>
    </p:spTree>
    <p:extLst>
      <p:ext uri="{BB962C8B-B14F-4D97-AF65-F5344CB8AC3E}">
        <p14:creationId xmlns:p14="http://schemas.microsoft.com/office/powerpoint/2010/main" val="399186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оковушка оригина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25091" y="2347798"/>
            <a:ext cx="6687172" cy="2206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15878" y="381965"/>
            <a:ext cx="293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outh Park Cyrillic" pitchFamily="2" charset="-52"/>
                <a:ea typeface="+mn-ea"/>
                <a:cs typeface="+mn-cs"/>
              </a:rPr>
              <a:t>Вдохновение для ребёнка:</a:t>
            </a:r>
          </a:p>
        </p:txBody>
      </p:sp>
      <p:pic>
        <p:nvPicPr>
          <p:cNvPr id="1026" name="Picture 2" descr="C:\Users\Библиотека\Pictures\крест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4255" y="989890"/>
            <a:ext cx="3205886" cy="4373755"/>
          </a:xfrm>
          <a:prstGeom prst="rect">
            <a:avLst/>
          </a:prstGeom>
          <a:noFill/>
        </p:spPr>
      </p:pic>
      <p:pic>
        <p:nvPicPr>
          <p:cNvPr id="1027" name="Picture 3" descr="C:\Users\Библиотека\Downloads\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889" y="1064870"/>
            <a:ext cx="4162876" cy="42631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671858" y="405115"/>
            <a:ext cx="89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6220" y="5428527"/>
            <a:ext cx="45357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Мифы и легенды Древней Руси в сказаниях о жизни русского народа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Ж. В. Андриевская. - Ростов-на-Дону : Феникс, 2024. - 144 с. : цв. ил. - (Удивительная Русь). – Текст: непосредственный.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718" y="5450872"/>
            <a:ext cx="4121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Энциклопедия русских преданий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Е. А. Грушко, Ю. М. Медведев. - Москва : ЭКСМО-Пресс, 2001. </a:t>
            </a: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 671.-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Текст: непосредственный.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2538" y="1817225"/>
            <a:ext cx="972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+12</a:t>
            </a:r>
          </a:p>
        </p:txBody>
      </p:sp>
    </p:spTree>
    <p:extLst>
      <p:ext uri="{BB962C8B-B14F-4D97-AF65-F5344CB8AC3E}">
        <p14:creationId xmlns:p14="http://schemas.microsoft.com/office/powerpoint/2010/main" val="339575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оковушка оригина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25091" y="2347798"/>
            <a:ext cx="6687172" cy="2206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15878" y="381965"/>
            <a:ext cx="293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outh Park Cyrillic" pitchFamily="2" charset="-52"/>
                <a:ea typeface="+mn-ea"/>
                <a:cs typeface="+mn-cs"/>
              </a:rPr>
              <a:t>Вдохновение для ребёнка:</a:t>
            </a:r>
          </a:p>
        </p:txBody>
      </p:sp>
      <p:pic>
        <p:nvPicPr>
          <p:cNvPr id="2050" name="Picture 2" descr="C:\Users\Библиотека\Downloads\6c94f708ad762a99ddc3fcd0c7873d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669" y="1030147"/>
            <a:ext cx="3247226" cy="4393179"/>
          </a:xfrm>
          <a:prstGeom prst="rect">
            <a:avLst/>
          </a:prstGeom>
          <a:noFill/>
        </p:spPr>
      </p:pic>
      <p:pic>
        <p:nvPicPr>
          <p:cNvPr id="2051" name="Picture 3" descr="C:\Users\Библиотека\Downloads\6664311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6222" y="381965"/>
            <a:ext cx="3518704" cy="50234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03089" y="740780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57054" y="879676"/>
            <a:ext cx="79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2258" y="5590573"/>
            <a:ext cx="4342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неСТРАШНАЯ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энциклопедия ЧУДИЩ, ЮДИЩ и БУК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А. Никольская ; худ. Л. Рябинина. - Москва : Клевер-Медиа-Групп, 2012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.- с 80.-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Текст: непосредственный.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4649" y="5578998"/>
            <a:ext cx="4502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Мифы русского народа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Г. М. Науменко; худож. И. Цыганков. - Москва : АСТ, 2015. - 80 с. : цв.ил. - (Библиотека начальной школы).- 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247479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оковушка оригина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25091" y="2347798"/>
            <a:ext cx="6687172" cy="2206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9549" y="300943"/>
            <a:ext cx="2801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outh Park Cyrillic" pitchFamily="2" charset="-52"/>
                <a:ea typeface="+mn-ea"/>
                <a:cs typeface="+mn-cs"/>
              </a:rPr>
              <a:t>Вдохновение для      взрослых и молодёжи:</a:t>
            </a:r>
          </a:p>
        </p:txBody>
      </p:sp>
      <p:pic>
        <p:nvPicPr>
          <p:cNvPr id="3074" name="Picture 2" descr="C:\Users\Библиотека\Downloads\1.00x-thum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9106" y="381966"/>
            <a:ext cx="2681629" cy="3965252"/>
          </a:xfrm>
          <a:prstGeom prst="rect">
            <a:avLst/>
          </a:prstGeom>
          <a:noFill/>
        </p:spPr>
      </p:pic>
      <p:pic>
        <p:nvPicPr>
          <p:cNvPr id="3075" name="Picture 3" descr="C:\Users\Библиотека\Downloads\2.00x-thum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9298" y="381964"/>
            <a:ext cx="2661991" cy="39932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995949" y="347241"/>
            <a:ext cx="9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2258" y="4525702"/>
            <a:ext cx="4757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Страшный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таинственный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разный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От Чукотки до Карелии: старинные легенды, магические обряды, праздничные обычаи народов России / Наталья Петрова, Надежда Рычкова. - Москва : Манн, Иванов и Фербер, 2022. - 252, [3] с. : цв. ил.; 21 см. - 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Страшно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интересно).- Текст: непосредственный.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0722" y="4560425"/>
            <a:ext cx="37852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Жуткий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крампус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йольский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кот и другая зимняя нечисть со всего мира : / Анна Пак, Наталия Нестерова. - Москва : МИФ, 2024. - 318, [1] с. : ил., цв. ил.; 20 см. - (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Страшно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интересно).- 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33819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96" y="868101"/>
            <a:ext cx="68977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Идея 1. Выставка из коробки.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выставочное пространство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предметы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книги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портреты героев</a:t>
            </a:r>
          </a:p>
        </p:txBody>
      </p:sp>
    </p:spTree>
    <p:extLst>
      <p:ext uri="{BB962C8B-B14F-4D97-AF65-F5344CB8AC3E}">
        <p14:creationId xmlns:p14="http://schemas.microsoft.com/office/powerpoint/2010/main" val="209942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96" y="868101"/>
            <a:ext cx="88343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Идея 2. Нелекция «Страшный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разный Новый год»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мультимедиа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книги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большой объём информации о героях</a:t>
            </a:r>
          </a:p>
        </p:txBody>
      </p:sp>
    </p:spTree>
    <p:extLst>
      <p:ext uri="{BB962C8B-B14F-4D97-AF65-F5344CB8AC3E}">
        <p14:creationId xmlns:p14="http://schemas.microsoft.com/office/powerpoint/2010/main" val="140369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FFE91-65C7-468B-ADAD-C825C448AA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50" y="85054"/>
            <a:ext cx="2206943" cy="668789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639028" y="868101"/>
          <a:ext cx="9248172" cy="35187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12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2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2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2901">
                <a:tc>
                  <a:txBody>
                    <a:bodyPr/>
                    <a:lstStyle/>
                    <a:p>
                      <a:r>
                        <a:rPr lang="ru-RU" sz="2800" b="1"/>
                        <a:t>Трескунец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Крещенская баба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Сюндю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Святке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901">
                <a:tc>
                  <a:txBody>
                    <a:bodyPr/>
                    <a:lstStyle/>
                    <a:p>
                      <a:r>
                        <a:rPr lang="ru-RU" sz="2800" b="1"/>
                        <a:t>Танха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Куляши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Чыныс Хаан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Банник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/>
                        <a:t>Шуликуны</a:t>
                      </a:r>
                    </a:p>
                    <a:p>
                      <a:endParaRPr lang="ru-RU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Ряженые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Талве Укко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/>
                        <a:t>Святочницы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978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2288</Words>
  <Application>Microsoft Office PowerPoint</Application>
  <PresentationFormat>Широкоэкранный</PresentationFormat>
  <Paragraphs>282</Paragraphs>
  <Slides>36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Arial</vt:lpstr>
      <vt:lpstr>Bebas Neue</vt:lpstr>
      <vt:lpstr>Calibri</vt:lpstr>
      <vt:lpstr>Calibri Light</vt:lpstr>
      <vt:lpstr>Cedarville Cursive</vt:lpstr>
      <vt:lpstr>Comic Sans MS</vt:lpstr>
      <vt:lpstr>Darker Grotesque SemiBold</vt:lpstr>
      <vt:lpstr>Lilita One</vt:lpstr>
      <vt:lpstr>Monotype Corsiva</vt:lpstr>
      <vt:lpstr>Montserrat</vt:lpstr>
      <vt:lpstr>Montserrat Medium</vt:lpstr>
      <vt:lpstr>South Park Cyrillic</vt:lpstr>
      <vt:lpstr>Times New Roman</vt:lpstr>
      <vt:lpstr>Wingdings</vt:lpstr>
      <vt:lpstr>YS Text</vt:lpstr>
      <vt:lpstr>Тема Office</vt:lpstr>
      <vt:lpstr>Welcome Winter! by Slidesgo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Чай, плед и снежная магия: зимние книги  в жанре фэнтези</vt:lpstr>
      <vt:lpstr>Холли Вебб «Покатай меня, медведица!»</vt:lpstr>
      <vt:lpstr>Некоторые популярные серии: «Добрые истории о зверятах», «Тайны волшебников», «Мейзи Хитчинс», «Лучшие подружки», «Лотти и волшебный магазин», «Хранитель Пенхэллоу», «Щенок Проказник и его весёлые приключения» и другие. </vt:lpstr>
      <vt:lpstr>Киран Миллвуд Харгрейв — поэт, драматург, писатель, автор отмеченных наградами бестселлеров. Её дебютный подростковый роман «Девушка из чернил и звёзд» получил премию «Детская книга Уотерстоунов» и британскую книжную премию «Детская книга года».  </vt:lpstr>
      <vt:lpstr>Клайв Стейплз Льюис — британский писатель, поэт, филолог и теолог ирландского происхождения. Наиболее известен произведениями в жанре фэнтези,  а также книгами по христианской апологетике.   </vt:lpstr>
      <vt:lpstr>Терри Пратчетт — английский писатель, автор цикла сатирического фэнтези «Плоский мир», который насчитывает 41 роман, 5 рассказов, 4 карты и атлас, 10 справочников. Цикл состоит из нескольких тематических блоков, где фигурируют неудачливый волшебник Ринсвинд и другие персонажи. </vt:lpstr>
      <vt:lpstr>Эми Уилсон имеет опыт работы  в журналистике и живет в Бристоле.  «Девушка по имени Сова» вошла  в лонг-лист премии Брэнфорда Боуза, номинирована на медаль Карнеги и вошла в шорт-лист ряда региональных наград. </vt:lpstr>
      <vt:lpstr>Квест  Викторина  Настольные игры  Обсуждение книг  Интерактивная выставка  </vt:lpstr>
      <vt:lpstr>  Обсуждение  Холод снаружи, тепло внутри  Обсудите:  1. Жизнь героев 2. Какие зимние ритуалы, праздники и традиции встречаются на страницах книг 3. Какие темы поднимают авторы (дружба, семья, взаимопомощь и другие) 4. Уникальные элементы мира и магии  Атмосфера и чувственное восприятие: Звуки: хруст снега под ногами, завывание ветра, треск горящих поленьев,  звон бубенцов. Зрение: игра с освещением — от ослепительного белого снега и северного сияния до мрака полярной ночи. Запахи и вкусы: запахи дыма из труб, сосновых иголок, горячего какао или свежеиспеченного хлеба.     </vt:lpstr>
      <vt:lpstr>Настольные игры:  1. Модульное игровое поле, по которому игроки  перемещаются, выполняют задания и сражаются  (по мотивам «Лев, колдунья и платяной шкаф»). 2. Стратегическая игра с контролем территорий и сбором ресурсов (по мотивам «Господин Зима»). 3. Игра-бродилка. 4. "Конструктор" существ и миров (карточки).  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СВЯЖЕМ  ПРАЗДНИК  ВМЕСТЕ!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76</cp:revision>
  <cp:lastPrinted>2025-11-22T09:43:22Z</cp:lastPrinted>
  <dcterms:created xsi:type="dcterms:W3CDTF">2025-11-19T10:16:52Z</dcterms:created>
  <dcterms:modified xsi:type="dcterms:W3CDTF">2025-11-24T02:47:36Z</dcterms:modified>
</cp:coreProperties>
</file>