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8" r:id="rId6"/>
    <p:sldId id="261" r:id="rId7"/>
    <p:sldId id="264" r:id="rId8"/>
    <p:sldId id="265" r:id="rId9"/>
    <p:sldId id="266" r:id="rId10"/>
    <p:sldId id="263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91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9148D-E488-4621-9F6A-8F2EFF08A52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9279F-CCA0-4421-A719-A1A41421B4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95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279F-CCA0-4421-A719-A1A41421B49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39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7505" y="116632"/>
            <a:ext cx="8928991" cy="6661937"/>
            <a:chOff x="107505" y="116632"/>
            <a:chExt cx="8928991" cy="666193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7505" y="116632"/>
              <a:ext cx="8928991" cy="6661937"/>
              <a:chOff x="107505" y="116632"/>
              <a:chExt cx="8928991" cy="666193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14000"/>
                        </a14:imgEffect>
                        <a14:imgEffect>
                          <a14:brightnessContrast bright="8000" contrast="-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5" y="116632"/>
                <a:ext cx="8928991" cy="5328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38" y="5517232"/>
                <a:ext cx="8924925" cy="1261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Овал 1"/>
              <p:cNvSpPr/>
              <p:nvPr/>
            </p:nvSpPr>
            <p:spPr>
              <a:xfrm>
                <a:off x="1907704" y="1412776"/>
                <a:ext cx="5256584" cy="324036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endParaRPr>
              </a:p>
              <a:p>
                <a:pPr algn="ctr"/>
                <a:endParaRPr lang="ru-RU" sz="2000" b="1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</a:rPr>
                  <a:t>Что </a:t>
                </a:r>
                <a:r>
                  <a: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</a:rPr>
                  <a:t>было до нас в первобытном </a:t>
                </a:r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</a:rPr>
                  <a:t>мире</a:t>
                </a:r>
              </a:p>
              <a:p>
                <a:pPr algn="ctr"/>
                <a:endParaRPr lang="ru-RU" sz="16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Comic Sans MS" pitchFamily="66" charset="0"/>
                  </a:rPr>
                  <a:t>(набор гайдов )</a:t>
                </a:r>
              </a:p>
              <a:p>
                <a:pPr algn="ctr"/>
                <a:endPara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ru-RU" sz="1600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</a:rPr>
                  <a:t>Гайд </a:t>
                </a:r>
                <a:r>
                  <a:rPr lang="ru-RU" sz="1600" dirty="0">
                    <a:solidFill>
                      <a:schemeClr val="accent6">
                        <a:lumMod val="50000"/>
                      </a:schemeClr>
                    </a:solidFill>
                    <a:latin typeface="Comic Sans MS" pitchFamily="66" charset="0"/>
                  </a:rPr>
                  <a:t>(от англ. guide –гид, проводник, рекомендация, ориентир) по книге</a:t>
                </a:r>
              </a:p>
              <a:p>
                <a:pPr algn="ctr"/>
                <a:endParaRPr lang="ru-RU" sz="16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ctr"/>
                <a:endParaRPr lang="ru-RU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ctr"/>
                <a:endParaRPr lang="ru-RU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ctr"/>
                <a:endParaRPr lang="ru-RU" b="1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" name="Скругленный прямоугольник 2"/>
              <p:cNvSpPr/>
              <p:nvPr/>
            </p:nvSpPr>
            <p:spPr>
              <a:xfrm>
                <a:off x="3059832" y="5823864"/>
                <a:ext cx="3528392" cy="64807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r>
                  <a:rPr lang="ru-RU" sz="1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Красноярская краевая детская библиотека.</a:t>
                </a:r>
              </a:p>
              <a:p>
                <a:pPr algn="ctr"/>
                <a:r>
                  <a:rPr lang="ru-RU" sz="1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Отдел электронных ресурсов и </a:t>
                </a:r>
              </a:p>
              <a:p>
                <a:pPr algn="ctr"/>
                <a:r>
                  <a:rPr lang="ru-RU" sz="1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справочно-библиографической работы</a:t>
                </a:r>
              </a:p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027" name="Picture 3" descr="Z:\Для ПИАР\ЛОГОТИПЫ\логотип ККДБ отрисованный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60" y="285729"/>
              <a:ext cx="644464" cy="8572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1407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28991" cy="6624736"/>
            <a:chOff x="107505" y="116632"/>
            <a:chExt cx="8928991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445224"/>
              <a:ext cx="8928991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234721">
              <a:off x="424125" y="317114"/>
              <a:ext cx="1944216" cy="16717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76256" y="317114"/>
              <a:ext cx="1872208" cy="15841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94116" y="1257651"/>
              <a:ext cx="3456384" cy="10801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Волант, Айрис. </a:t>
              </a:r>
            </a:p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Великие воины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[Текст] / А. Волант, Д.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Лиллингтон;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пер. М.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Меньшикова;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худ. Д. Лиллингтон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.- Москва: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Манн, Иванов и Фербер, 2019. - 56 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цв. ил.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77341" y="2315326"/>
              <a:ext cx="2232248" cy="280831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 книгу:</a:t>
              </a:r>
            </a:p>
            <a:p>
              <a:pPr algn="ctr"/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Книга рассказывает о легендарных полководцах и сражениях, знакомит с тактикой боя и оружием древних народов. Красивые и детально проработанные иллюстрации возрождают мир наших предков, живших в разных уголках планеты и в разные эпохи – от каменного века до Средневековья.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16216" y="2337771"/>
              <a:ext cx="2376264" cy="280831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</a:p>
            <a:p>
              <a:pPr algn="ctr"/>
              <a:endPara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«Когда-то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 люди были воинами. Чтобы выжить, нашим предкам приходилось сражаться с самыми быстрыми и сильными животными каменного века. Сначала копья брали только на охоту, но вскоре люди направили их друг на друга, желая завоевать новые территории. Наш мир формировался в битвах»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2951820" y="2996952"/>
              <a:ext cx="3240360" cy="136815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#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Первые воины. Майя. Оружие. Великие полководцы. Легендарные битвы.   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1520" y="5517232"/>
              <a:ext cx="3960440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Интересно: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Индейцы майя придумали «природную гранату». Они вынимали мякоть из тыквы и наполняли её полость дикими пчёлами или осами, а потом сбрасывали со стен или метали в наступающего врага.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0" y="5517232"/>
              <a:ext cx="4320480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Интересно: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Самым смертоносным оружием китайцев был огнемёт. Он извергал на врага фонтаны ядовитого огня (в смесь добавляли токсичный мышьяк) с осколками фарфора. Но приходилось следить, чтобы ветер в сторону противника, иначе можно было сгубить свои войска.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17" y="396484"/>
              <a:ext cx="1172496" cy="150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019" y="403214"/>
              <a:ext cx="1027604" cy="141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724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28991" cy="6624736"/>
            <a:chOff x="107505" y="116632"/>
            <a:chExt cx="8928991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445224"/>
              <a:ext cx="8928991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21197285">
              <a:off x="373439" y="325401"/>
              <a:ext cx="1728192" cy="17281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768244" y="260648"/>
              <a:ext cx="2124236" cy="18722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572551" y="1052736"/>
              <a:ext cx="3888432" cy="10801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Лоуренс, Сандра. </a:t>
              </a:r>
            </a:p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Герои мифов и легенд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энциклопедия тайн с загадочным квестом / Сандра Лоуренс ; художник Стюарт Хилл ; [перевод с английского Евгении Вьюницкой]. - Москва : Эксмо, 2021. - 62 с. : цв. ил.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06006" y="2395490"/>
              <a:ext cx="2160240" cy="27363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 книгу: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223 героя мифов и легенд всех народов мира собраны в великолепно иллюстрированном атласе. А ещё 14 подробных карт и 19 зашифрованных посланий. В нём увлекательная информация, истории в картинках и картах – и всё это в игровой форме, рассказано главной героиней </a:t>
              </a:r>
              <a:r>
                <a:rPr lang="ru-RU" sz="12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Алисией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Гатаки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97097" y="2395490"/>
              <a:ext cx="2304256" cy="276170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«Путешествуя по Африке, я услышала невероятные, сказочные истории. Многие из них  - о храбрых женщинах, что очень меня порадовало. Вот эти героини: великая царица Египта Клеопатра, правительница древнего царства Куш Кандакия, принцесса-воительница Йененга, королева Ифе </a:t>
              </a:r>
              <a:r>
                <a:rPr lang="ru-RU" sz="12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Мореми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 другие».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059832" y="2924944"/>
              <a:ext cx="3024336" cy="144016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#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Чердак. Чемодан. Записки. Путешествие. Мифы и легенды. Герои. Народы мира. Карты. Символы. Квест. 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4850" y="5502944"/>
              <a:ext cx="4201126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Герои: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КАНДАКИЯ: это не одна героиня: это титул нескольких великих правительниц древнего царства Куш (на территории современного Судана). Отважные и мудрые Кандакии участвовали в битвах, а также  умели избегать конфликтов и заключать союзы.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0" y="5500748"/>
              <a:ext cx="4390515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Герои: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ЧЕРЕПАХА: появляется в легендах племён Западной и Восточной Африки. Особенно любимы сказки о хитрой черепахе. Сообразительная черепаха использует свой ум, чтобы одурачить других зверей или выпутаться из неприятностей. Такие сказки распространены и  читаемы в Нигерии.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" t="2329" r="13857" b="3470"/>
            <a:stretch/>
          </p:blipFill>
          <p:spPr bwMode="auto">
            <a:xfrm>
              <a:off x="581636" y="374211"/>
              <a:ext cx="1311799" cy="1648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949" y="534172"/>
              <a:ext cx="1920825" cy="1310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724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28991" cy="6624736"/>
            <a:chOff x="107505" y="116632"/>
            <a:chExt cx="8928991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445224"/>
              <a:ext cx="8928991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277782">
              <a:off x="319463" y="297199"/>
              <a:ext cx="1800916" cy="17486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092280" y="332656"/>
              <a:ext cx="1800200" cy="15841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711620" y="1245084"/>
              <a:ext cx="3816424" cy="12241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Казнов, Кристоф. </a:t>
              </a:r>
            </a:p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Мифята.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Почешите мне спинку! / сценарий Кристоф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Казнов;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рисунки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Ларбье;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[перевод с французского Михаила Хачатурова]. -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Москва: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Пешком в историю, 2020. - 64 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цв. ил. - (Комиксы).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67544" y="2258415"/>
              <a:ext cx="2160240" cy="289877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 книгу: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«Представьте на минуту, что герои греческих мифов стали детьми… ну, или просто не выросли (они ведь тоже когда-то были маленькими). Представили?.. Тогда в путь, в древнюю Грецию! Главным гидом станет Минотавр (для своих просто Таврик), компанию ему составят друзья: Атлант, Афродита, Геракл, Гермес и многие другие». 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50743" y="2258415"/>
              <a:ext cx="2232248" cy="289877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«Подобно любой другой, мифология Древней Греции предлагает свою версию происхождения мира. Всё началось с хаоса… да так и продолжается. До него ничего не было … даже времени не существовало,  вообще ничего.  Стоило ему появиться, как всё сразу начало меняться: Хаос породил ночь, день… и всё остальное!».</a:t>
              </a:r>
            </a:p>
            <a:p>
              <a:pPr algn="ctr"/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275856" y="3284984"/>
              <a:ext cx="2880320" cy="10801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#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Древняя Греция. Мифы. Боги. Герои. Мифята. Приключения. 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7569" y="5517232"/>
              <a:ext cx="4032448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 может быть!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Зевс с ранних лет был очень сильным, и, как все дети, любил играть. Увы, не все игры были безобидными: однажды он отломил рог у вскормившей его козы. Нимфа подобрала рог, наполнила фруктами и дала Зевсу, а он превратил его в знаменитый «рог изобилия».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0" y="5517232"/>
              <a:ext cx="4320480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Что ещё почитать про </a:t>
              </a:r>
              <a:r>
                <a:rPr lang="ru-RU" sz="1200" b="1" u="sng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Мифят</a:t>
              </a:r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 нашей библиотеке?</a:t>
              </a:r>
            </a:p>
            <a:p>
              <a:pPr algn="ctr"/>
              <a:endPara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Казнов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Кристоф.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Мифята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С титанами шутки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плохи.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Казнов, Кристоф.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Мифята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Посейдон, выйди вон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Казнов, Кристоф.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Мифята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Великий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Икар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75" y="332656"/>
              <a:ext cx="1221655" cy="166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6" t="8206" r="6719" b="7035"/>
            <a:stretch/>
          </p:blipFill>
          <p:spPr bwMode="auto">
            <a:xfrm>
              <a:off x="7455280" y="392335"/>
              <a:ext cx="1074199" cy="1464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457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27287" y="110776"/>
            <a:ext cx="8933253" cy="6628400"/>
            <a:chOff x="127287" y="110776"/>
            <a:chExt cx="8933253" cy="6628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49" y="110776"/>
              <a:ext cx="8928991" cy="532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364908">
              <a:off x="413585" y="367718"/>
              <a:ext cx="1883389" cy="22995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372200" y="260648"/>
              <a:ext cx="2016224" cy="24915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699792" y="1098848"/>
              <a:ext cx="3456384" cy="13940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Брайт, Майкл. </a:t>
              </a:r>
            </a:p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Как мы стали </a:t>
              </a: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людьми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невероятные приключения человечества / Майкл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Брайт;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иллюстрации Ханны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Бэйли;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[перевод с английского Юлии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Музалевской;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научный консультант Станислав Дробышевский]. - Москва : Лабиринт Пресс, 2020. - 64 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цв. ил.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36768" y="2996952"/>
              <a:ext cx="2664296" cy="235920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книгу: 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«Головокружительный путь от неведомой зверушки до </a:t>
              </a:r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Homo sapiens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решительное расставание с хвостом, уменьшение клыков и увеличение мозга, освоение орудий и укрощение огня, развитие речи, рождение искусства…и другие невероятные приключения человечества, одним словом – эволюция»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265468" y="2995433"/>
              <a:ext cx="2651056" cy="235920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«Наши предки – древнейшие приматы – по виду напоминали современных тупай. Это шустрые, похожие на грызунов млекопитающие из тропических лесов. У современной маленькой тупайи сравнительно большой мозг, так что и древние приматы, вероятно, были весьма неглупыми»</a:t>
              </a:r>
            </a:p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3131840" y="3077623"/>
              <a:ext cx="2952328" cy="165618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#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Начало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Обезьяны. Арди. Пещера. Орудия. Охота.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Огонь. Пища. Речь. Семья.</a:t>
              </a:r>
            </a:p>
            <a:p>
              <a:pPr algn="ctr"/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Эволюция 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70" y="428375"/>
              <a:ext cx="1533073" cy="215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1" r="14423"/>
            <a:stretch/>
          </p:blipFill>
          <p:spPr bwMode="auto">
            <a:xfrm>
              <a:off x="6636343" y="428331"/>
              <a:ext cx="1559946" cy="2156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87" y="5517232"/>
              <a:ext cx="8924925" cy="1221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77948" y="5682203"/>
              <a:ext cx="4024997" cy="9524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0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Словарик:</a:t>
              </a:r>
            </a:p>
            <a:p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АРДИПИТЕК</a:t>
              </a:r>
              <a:r>
                <a:rPr lang="ru-RU" sz="1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(АРДИ) – примитивная человекообразная обезьяна.</a:t>
              </a:r>
            </a:p>
            <a:p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Эпоха: плиоценовая (5,8 – 4,3 млн. лет назад).</a:t>
              </a:r>
            </a:p>
            <a:p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Размеры: 1,2 м. в высоту.</a:t>
              </a:r>
            </a:p>
            <a:p>
              <a:endPara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499992" y="5682204"/>
              <a:ext cx="4416532" cy="9524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0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Словарик:</a:t>
              </a:r>
            </a:p>
            <a:p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ЧЕЛОВЕК УМЕЛЫЙ</a:t>
              </a:r>
              <a:r>
                <a:rPr lang="ru-RU" sz="1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Homo </a:t>
              </a:r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sapiens</a:t>
              </a:r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  - первый найденный археологами человек, изготавливавший орудия.</a:t>
              </a:r>
            </a:p>
            <a:p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Эпоха: плейстоценовая (2,4 – 1,4 млн. лет назад)</a:t>
              </a:r>
            </a:p>
            <a:p>
              <a:r>
                <a:rPr lang="ru-RU" sz="1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Размеры: самцы – 1,35 м. в высоту, самки – 1 м. </a:t>
              </a:r>
            </a:p>
            <a:p>
              <a:endParaRPr lang="ru-RU" sz="1200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0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5472" y="116632"/>
            <a:ext cx="8928991" cy="6624737"/>
            <a:chOff x="105472" y="116632"/>
            <a:chExt cx="8928991" cy="66247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2" y="116632"/>
              <a:ext cx="8928991" cy="532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5533039"/>
              <a:ext cx="8924925" cy="1208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21274391">
              <a:off x="395062" y="341349"/>
              <a:ext cx="1864901" cy="228686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6588224" y="296652"/>
              <a:ext cx="2016224" cy="208823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3059832" y="2924944"/>
              <a:ext cx="3024336" cy="165618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#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Начало пути. Приматы. Ледниковый период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Неандерталец. Образ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жизни. Раскопки.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43808" y="1060868"/>
              <a:ext cx="3528392" cy="121600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Человек в доисторические времена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 [перевод с английского Евгении Подрезовой]. -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Нур-Султан: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Фолиант, 2020. - 64 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цв. ил. - (Детская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энциклопедия)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91103" y="2774268"/>
              <a:ext cx="2520280" cy="260131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книгу: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основе археологических раскопок и научных теорий в книге приводятся интереснейшие факты истории  происхождения человека на земле. По ним можно отыскать следы наших древних предков на планете, понять кем были первые люди, как они жили и чем занимались. Книга отлично проиллюстрирована.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347532" y="2774268"/>
              <a:ext cx="2471936" cy="260131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«Самым важным открытием в истории человечества стало укрощение огня. Животные инстинктивно боятся огня. Только предки человека смогли преодолеть этот страх и понять его могущество. Приготовленное на огне мясо стало для людей способом получить заряд энергии, легко усваиваемую пищу».</a:t>
              </a:r>
            </a:p>
            <a:p>
              <a:pPr algn="ctr"/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1872" y="5633148"/>
              <a:ext cx="3984104" cy="10081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Факт: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Первые люди жили в группах, занимались охотой и собирательством, делились едой, защищались сообща и помогали друг другу. Такой совместный образ жизни способствовал развитию языка.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16016" y="5661248"/>
              <a:ext cx="4032448" cy="9800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Факт: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Дети и женщины не отходили далеко от лагеря. Они собирали поблизости плоды деревьев, яйца птиц и мелких животных. Дети играли, боролись и бегали друг за другом точно также, как это делают и в наши дни их сверстники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2" descr="C:\Users\khln\Desktop\426724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5" t="6667" r="20313" b="9860"/>
            <a:stretch/>
          </p:blipFill>
          <p:spPr bwMode="auto">
            <a:xfrm>
              <a:off x="637662" y="434660"/>
              <a:ext cx="1387954" cy="210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074" y="709613"/>
              <a:ext cx="1832735" cy="1258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407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55502" cy="6624737"/>
            <a:chOff x="107505" y="116632"/>
            <a:chExt cx="8955502" cy="66247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32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82" y="5554355"/>
              <a:ext cx="8924925" cy="1187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345055">
              <a:off x="356813" y="251688"/>
              <a:ext cx="1963605" cy="20245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2843808" y="1196752"/>
              <a:ext cx="3456384" cy="115212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Первобытный человек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[Текст] / [автор текста С.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Дерэм;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перевод с французского Марина Нейман]. -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Москва: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Махаон, 2007. - 128 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цв. ил. - (Энциклопедия знатока).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592198" y="193586"/>
              <a:ext cx="2249981" cy="218234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9107" y="2503004"/>
              <a:ext cx="2304256" cy="27363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книгу: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 удивительная энциклопедия знатока истории древнего мира состоит из вопросов и детальных ответов. В них множество интересных редких фактов о первобытном человеке, которые трудно найти где-то в других источниках. Короткие тексты здесь соседствуют с  яркими и выразительными рисунками. 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915816" y="2996952"/>
              <a:ext cx="3384376" cy="18002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#Доисторические времена. Археолог. Австралопитек. Огонь. Собиратели. Охотники. Неандертальцы. Жилище. Язык. Искусство. Религия. Город.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92199" y="2503004"/>
              <a:ext cx="2304257" cy="27982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</a:p>
            <a:p>
              <a:pPr algn="ctr"/>
              <a:endPara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«Как изучают мозг предков человека?</a:t>
              </a:r>
            </a:p>
            <a:p>
              <a:pPr algn="ctr"/>
              <a:endParaRPr lang="ru-RU" sz="1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Сам мозг, увы, окаменеть не может. Остаётся изучать черепа. Форма черепа позволяет судить об общем развитии мозга. Внутренний объём черепной коробки даёт полное представление о размере мозга первобытного человека».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1520" y="5679810"/>
              <a:ext cx="4176464" cy="9361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Невероятно: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«Под микроскопом можно рассмотреть характерные повреждения на зубах найденных останков австралопитеков и понять, что именно жевали наши предки»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76528" y="5679810"/>
              <a:ext cx="4219928" cy="9361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Невероятно</a:t>
              </a:r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«Воспроизводя действия первых мастеров «каменного дела», исследователи обнаружили, что они все были правшами, тогда как у обезьян одинаково задействованы обе руки»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34" y="324362"/>
              <a:ext cx="1550362" cy="1937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514" y="277948"/>
              <a:ext cx="1657625" cy="2030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407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28991" cy="6624736"/>
            <a:chOff x="107505" y="116632"/>
            <a:chExt cx="8928991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445224"/>
              <a:ext cx="8928991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21154767">
              <a:off x="325984" y="300345"/>
              <a:ext cx="1872208" cy="15841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092280" y="332656"/>
              <a:ext cx="1800200" cy="15841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663788" y="1283294"/>
              <a:ext cx="3816424" cy="12241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Сонькин, Виктор Валентинович. </a:t>
              </a:r>
            </a:p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Мы живём в Древнем Риме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[Текст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]: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энциклопедия для детей / Виктор Сонькин. -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Москва: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Пешком в историю, 2015. - 88 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цв.ил. - (Пешком в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историю: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древний Рим).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51261" y="2204865"/>
              <a:ext cx="2160240" cy="295232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книгу: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Книга повествует о том, как жили древние римляне, что они ели, в какие игры играли, как развлекались, что строили, что выращивали на полях и в садах, как учили, лечили, как управляли государством и принимали законы. Некоторые римские привычки покажутся известными, другие – странными и удивительными</a:t>
              </a:r>
            </a:p>
            <a:p>
              <a:pPr algn="ctr"/>
              <a:endPara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81817" y="2204865"/>
              <a:ext cx="2376264" cy="295232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«В Древнем Риме читать и писать умели почти все, даже рабы. Правда эти умения они использовали для повседневных надобностей: читать объявления, вести учёт. А вот чтение на досуге оставалось уделом немногих. Из художественной литературы тогда существовала только поэзия. Прозой писали только философские, исторические  и научные труды»</a:t>
              </a:r>
            </a:p>
            <a:p>
              <a:pPr algn="ctr"/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275856" y="3284984"/>
              <a:ext cx="2880320" cy="115212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#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Древний Рим. Боги. Сенат. Народ. Семья. Земледелие. Книги. Зрелища. Воины.  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9512" y="5517232"/>
              <a:ext cx="4248472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Интересно: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Этруски очень серьёзно относились к смерти. Их кладбища – это целые города с пересекающимися улицами и купольными домами-гробницами, расписанными внутри сценами пиров и битв и полными разной утвари, которая может понадобиться умершим на том свете.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35996" y="5502797"/>
              <a:ext cx="4392488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Интересно: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 первых лет существования Рим чувствовал себя главным в семье соседних народов и без размышления начинал войну по любому поводу. К вражеской территории подходили римские жрецы и бросали туда копьё – это считалось официальным объявлением войны.</a:t>
              </a:r>
            </a:p>
            <a:p>
              <a:pPr algn="ctr"/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4" t="14427" r="31126" b="10317"/>
            <a:stretch/>
          </p:blipFill>
          <p:spPr bwMode="auto">
            <a:xfrm>
              <a:off x="576017" y="309490"/>
              <a:ext cx="1260932" cy="1634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06" y="555914"/>
              <a:ext cx="1648059" cy="1072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694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28991" cy="6624736"/>
            <a:chOff x="107505" y="116632"/>
            <a:chExt cx="8928991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445224"/>
              <a:ext cx="8928991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305085">
              <a:off x="468232" y="332656"/>
              <a:ext cx="1728192" cy="1800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846770" y="2996952"/>
              <a:ext cx="3456384" cy="151216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# Древний Египет. Нил. Пирамиды. Храм. Фараон </a:t>
              </a:r>
              <a:r>
                <a:rPr lang="ru-RU" sz="14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Яхмос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Семья. Крестьянин Баки. Боги. Мумии. Жрецы.</a:t>
              </a:r>
            </a:p>
            <a:p>
              <a:pPr algn="ctr"/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Папирус. Писец.  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708793" y="1340768"/>
              <a:ext cx="3942438" cy="10801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Кёнинг, Вивиан. </a:t>
              </a:r>
            </a:p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Древний Египет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: комикс о царстве фараонов на берегах Нила / Вивиан Кёнинг, Марион Дюкло, Жером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Альварес;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[перевод с французского Дины Батий]. -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Москва: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Манн, Иванов и Фербер, 2020. - 69 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цв. ил. -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164288" y="260648"/>
              <a:ext cx="1695652" cy="194421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9477" y="2348880"/>
              <a:ext cx="2145702" cy="280831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книгу: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Книга-комикс приглашает в путешествие по Древнему Египту, в царство мудрых фараонов, величественных пирамид и могущественных богов. Гидом в путешествии станет очаровательная кошка Митет. Она заведёт читателей в самые потаённые уголки храмов и проведёт увлекательную викторину.</a:t>
              </a:r>
            </a:p>
            <a:p>
              <a:pPr algn="ctr"/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771708" y="2373792"/>
              <a:ext cx="2088232" cy="280831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«Фараон много трудится. Но всё же он ведёт роскошную жизнь и иногда может отдохнуть. Он любит охотиться в пустыне со своими сыновьями…Фараон любит рыбачить на болотах Нила с Великой царской супругой и детьми. Он устраивает большие и весёлые праздники и пиры» 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1520" y="5517232"/>
              <a:ext cx="4176464" cy="10801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Викторина: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Кто такой сфинкс?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Как зовут учёного бога, который изобрёл иероглифы?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Какая пирамида самая высокая?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Зачем мужчины и женщины красят глаза?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80012" y="5517232"/>
              <a:ext cx="4179928" cy="10801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Викторина: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5. Кто такой писец?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6. Какого цвета была корона Нижнего Египта?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7. Что кладут жрецы под ленты мумии?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8. Что можно сделать из папируса?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5" y="381499"/>
              <a:ext cx="1375099" cy="173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7354923" y="368660"/>
              <a:ext cx="1348044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407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28991" cy="6624736"/>
            <a:chOff x="107505" y="116632"/>
            <a:chExt cx="8928991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445224"/>
              <a:ext cx="8928991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21164225">
              <a:off x="401160" y="330347"/>
              <a:ext cx="1830948" cy="1819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76256" y="332656"/>
              <a:ext cx="1872208" cy="16561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735796" y="1412516"/>
              <a:ext cx="3528392" cy="122784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Платт, </a:t>
              </a: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Ричард.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Египетский дневник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: записки Нехта / Ричард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Платт;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художник Дэвид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Паркинс;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[перевод с английского Анастасии Сучковой]. -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Санкт-Петербург: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Качели, 2020. - 64 с. : цв. ил. - (Исторические дневники).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13361" y="2347028"/>
              <a:ext cx="2088232" cy="28803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 книгу:</a:t>
              </a:r>
            </a:p>
            <a:p>
              <a:pPr algn="ctr"/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Книга задумана в виде дневника, который написал Нехт из Исны, живший в восьмом  году правления Хатшепсута. Нехт рассказывает обо всём, что должен знать и уметь древнеегипетский школьник, будущий писец. Детальные иллюстрации показывают жизнь египтян – от кошки до фараона – во всех подробностях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88224" y="2347028"/>
              <a:ext cx="2232248" cy="28803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«Вчера около полудня мы проплыли мимо Фив. На левом берегу находится Долина царей. Там похоронены великие фараоны Египта. Увидеть гробницы было невозможно, но у реки раскинулись прекрасные сады… Когда мы подплыли к берегу ближе, пришлось зажимать нос, такое стояло зловоние. Люди кишели повсюду.»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059832" y="3139116"/>
              <a:ext cx="3204356" cy="129614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#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Древний Египет. Мальчик Нехт. Путешествие. Тайны. Писец.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Записки. Дневник. 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9022" y="5589240"/>
              <a:ext cx="3636914" cy="10081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Боги Египта:</a:t>
              </a:r>
            </a:p>
            <a:p>
              <a:r>
                <a:rPr lang="ru-RU" sz="1200" i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Амон-Ра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Новый бог, царь египетских богов.</a:t>
              </a:r>
            </a:p>
            <a:p>
              <a:r>
                <a:rPr lang="ru-RU" sz="12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Анубис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бог мёртвых, он охранял мумии.</a:t>
              </a:r>
            </a:p>
            <a:p>
              <a:r>
                <a:rPr lang="ru-RU" sz="1200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Хапи</a:t>
              </a:r>
              <a:r>
                <a:rPr lang="ru-RU" sz="12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бог Нила, считали, что он вызывает разливы.</a:t>
              </a:r>
            </a:p>
            <a:p>
              <a:r>
                <a:rPr lang="ru-RU" sz="12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Исида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богиня-защитница, охранительница детей.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88024" y="5589240"/>
              <a:ext cx="3960440" cy="10081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Боги Египта:</a:t>
              </a:r>
            </a:p>
            <a:p>
              <a:r>
                <a:rPr lang="ru-RU" sz="1200" i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Нут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богиня неба.</a:t>
              </a:r>
            </a:p>
            <a:p>
              <a:r>
                <a:rPr lang="ru-RU" sz="12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Осирис –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бог смерти, а также плодородия и возрождения.</a:t>
              </a:r>
            </a:p>
            <a:p>
              <a:r>
                <a:rPr lang="ru-RU" sz="12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Тот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бог письменности и знаний.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62" y="404664"/>
              <a:ext cx="1296144" cy="1763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393" y="562085"/>
              <a:ext cx="1707933" cy="1156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985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28991" cy="6624736"/>
            <a:chOff x="107505" y="116632"/>
            <a:chExt cx="8928991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445224"/>
              <a:ext cx="8928991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368120">
              <a:off x="287524" y="326976"/>
              <a:ext cx="1944216" cy="17281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070591" y="326976"/>
              <a:ext cx="1800200" cy="1800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43808" y="1452475"/>
              <a:ext cx="3672408" cy="86409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 чем рассказали древнегреческие вазы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[Текст] . - Москва : Арт Волхонка, 2014. - 43 с. : ил. - (Учусь смотреть, учусь видеть).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87524" y="2316570"/>
              <a:ext cx="2426583" cy="286577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 книгу: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 книга рассказывает о знаменитых сосудах из Древней Греции. В залах музея они хранятся в витринах, за стеклом. Когда музей закрывает двери для посетителей и в залах гаснет свет, тогда раздаются приглушенные голоса – это переговариваются между собой древнегреческие вазы. Их старинные истории однажды  услышала и записала сотрудница музея.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530531" y="2284142"/>
              <a:ext cx="2340260" cy="289820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 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2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Дипилонская амфора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Когда-то она была надгробным памятником и стояла на городском кладбище в Афинах. Среди нас, амфор, она самая большая – почти два метра в высоту. Она находилась под открытым небом, нередко под дождём, поэтому у неё не было дна. Да-да! Чтобы вода не собиралась, и была волшебная связь живых людей со своими предками» 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915816" y="3068960"/>
              <a:ext cx="3312368" cy="129614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#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Музей. Древняя Греция. Экспонаты. Вазы. Истории. 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7524" y="5517232"/>
              <a:ext cx="3636404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Словарик:</a:t>
              </a:r>
            </a:p>
            <a:p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АРИБАЛЛ – маленький круглый сосудик с узкой шейкой и широким венчиком.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КРАТЕР – большой и широкий сосуд, напоминающий перевёрнутый колокол.</a:t>
              </a:r>
            </a:p>
            <a:p>
              <a:pPr algn="ctr"/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0" y="5517232"/>
              <a:ext cx="4298791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Словарик: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ЛЕКАНА – низкая широкая чаша с крышкой.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ЛЕКИФ – высокий стройный сосуд с узкой шейкой.</a:t>
              </a:r>
            </a:p>
            <a:p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ПИКСИДА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небольшая круглая шкатулка с крышкой для хранения украшений.</a:t>
              </a:r>
            </a:p>
            <a:p>
              <a:pPr algn="ctr"/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96" y="336495"/>
              <a:ext cx="1263466" cy="1683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519" y="416068"/>
              <a:ext cx="1446343" cy="1692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985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505" y="116632"/>
            <a:ext cx="8928991" cy="6624736"/>
            <a:chOff x="107505" y="116632"/>
            <a:chExt cx="8928991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8928991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4000"/>
                      </a14:imgEffect>
                      <a14:imgEffect>
                        <a14:brightnessContrast bright="8000" contras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445224"/>
              <a:ext cx="8928991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21225808">
              <a:off x="325984" y="300345"/>
              <a:ext cx="1872208" cy="15841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092280" y="332656"/>
              <a:ext cx="1800200" cy="15841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03855" y="1340768"/>
              <a:ext cx="3816424" cy="12241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Конcтантинов, </a:t>
              </a: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Виталий.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История письменности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от клинописи до эмодзи / [автор текста и иллюстраций] Виталий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Конcтантинов;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[перевод с немецкого Анастасии Константиновой]. - 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Москва: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Пешком в историю, 2021. - 80 с</a:t>
              </a:r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.: </a:t>
              </a:r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цв. ил. - (Комиксы).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70724" y="2420888"/>
              <a:ext cx="2088232" cy="266429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 книгу: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Комикс увлекательно и с юмором рассказывает о более чем 100 системах письма со всего мира – с древних времён до цифровой эпохи: начиная с клинописи, древнеегипетских иероглифов и греческого алфавита до эмодзи и искусственных языков вроде клингонского.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677005" y="2420888"/>
              <a:ext cx="2232248" cy="266429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Цитата: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«Около 40 000 лет назад люди уже умели рисовать красиво и реалистично. На стенах пещер обнаруживают порой загадочные символы – некоторые энтузиасты видят в них письменность. Возможно, это первые рисунки в истории. Но вот беда: мы не знаем этого языка…».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275856" y="3284984"/>
              <a:ext cx="2880320" cy="10801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</a:rPr>
                <a:t>#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История. Рисунок. Кодирование.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Язык.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Речь. Письменность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Клинопись. </a:t>
              </a: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7569" y="5517232"/>
              <a:ext cx="4032448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Интересно: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Клинопись использовали около 3500 лет. В 2005 году клинопись кодировали для цифрового использования, и теперь она доступна на компьютере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0" y="5517232"/>
              <a:ext cx="4320480" cy="11521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Интересно: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Китай – одно из мест зарождения цивилизации, многое, включая письменность, было изобретено в этой стране. Самые древние китайские надписи были сделаны на панцирях черепах и костях животных. В них использовались пиктограммы и фонограммы.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54" y="317273"/>
              <a:ext cx="1143154" cy="1635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4394" r="51777" b="4821"/>
            <a:stretch/>
          </p:blipFill>
          <p:spPr bwMode="auto">
            <a:xfrm>
              <a:off x="7448368" y="411321"/>
              <a:ext cx="1088024" cy="1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985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2652</Words>
  <Application>Microsoft Office PowerPoint</Application>
  <PresentationFormat>Экран (4:3)</PresentationFormat>
  <Paragraphs>172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было до нас в первобытном мире</dc:title>
  <dc:creator>Хомицкая Любовь Николаевна</dc:creator>
  <cp:lastModifiedBy>Хомицкая Любовь Николаевна</cp:lastModifiedBy>
  <cp:revision>72</cp:revision>
  <dcterms:created xsi:type="dcterms:W3CDTF">2022-01-31T09:37:19Z</dcterms:created>
  <dcterms:modified xsi:type="dcterms:W3CDTF">2022-03-17T10:34:07Z</dcterms:modified>
</cp:coreProperties>
</file>