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irknig.eu/image/cache/Rech/malchik-iz-leningrada-1200x6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17475"/>
            <a:ext cx="88026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3573016"/>
            <a:ext cx="5523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Память о войне нам книга оставляет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(книжные полки)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3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0158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20384" r="14249" b="24182"/>
          <a:stretch/>
        </p:blipFill>
        <p:spPr bwMode="auto">
          <a:xfrm>
            <a:off x="193407" y="2132856"/>
            <a:ext cx="43065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377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Младшим школьникам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r="30670"/>
          <a:stretch/>
        </p:blipFill>
        <p:spPr bwMode="auto">
          <a:xfrm>
            <a:off x="380463" y="980728"/>
            <a:ext cx="1084131" cy="14757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14" y="967509"/>
            <a:ext cx="1132985" cy="15106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53214"/>
            <a:ext cx="1524942" cy="152494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" b="6896"/>
          <a:stretch/>
        </p:blipFill>
        <p:spPr bwMode="auto">
          <a:xfrm>
            <a:off x="1722984" y="2795512"/>
            <a:ext cx="1264278" cy="16168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0" y="2795512"/>
            <a:ext cx="1213694" cy="15850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21" y="2910978"/>
            <a:ext cx="1113147" cy="15160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22134" r="30444" b="23725"/>
          <a:stretch/>
        </p:blipFill>
        <p:spPr bwMode="auto">
          <a:xfrm>
            <a:off x="363384" y="4877819"/>
            <a:ext cx="1101210" cy="14875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25" y="4756544"/>
            <a:ext cx="1296144" cy="16025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673808"/>
            <a:ext cx="1320704" cy="16633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1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0158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20384" r="14249" b="24182"/>
          <a:stretch/>
        </p:blipFill>
        <p:spPr bwMode="auto">
          <a:xfrm>
            <a:off x="193406" y="2132856"/>
            <a:ext cx="445060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295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Подросткам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04" y="4655898"/>
            <a:ext cx="1363655" cy="166118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8" y="931613"/>
            <a:ext cx="1033394" cy="15494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54" y="925047"/>
            <a:ext cx="1063141" cy="15560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1" y="917172"/>
            <a:ext cx="1046667" cy="157178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17388" r="27095" b="16920"/>
          <a:stretch/>
        </p:blipFill>
        <p:spPr bwMode="auto">
          <a:xfrm>
            <a:off x="3483298" y="938313"/>
            <a:ext cx="1066625" cy="15295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73" y="3051397"/>
            <a:ext cx="991133" cy="13682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72" y="3033990"/>
            <a:ext cx="984408" cy="13856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46" y="3051397"/>
            <a:ext cx="870376" cy="13682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4" y="4682531"/>
            <a:ext cx="1240108" cy="16345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1" y="2985425"/>
            <a:ext cx="1031173" cy="14328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92" y="4757849"/>
            <a:ext cx="1138238" cy="15592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80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13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Хомицкая Любовь Николаевна</dc:creator>
  <cp:lastModifiedBy>Хомицкая Любовь Николаевна</cp:lastModifiedBy>
  <cp:revision>8</cp:revision>
  <dcterms:created xsi:type="dcterms:W3CDTF">2022-04-26T04:11:32Z</dcterms:created>
  <dcterms:modified xsi:type="dcterms:W3CDTF">2022-04-26T07:53:16Z</dcterms:modified>
</cp:coreProperties>
</file>