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7"/>
  </p:handoutMasterIdLst>
  <p:sldIdLst>
    <p:sldId id="256" r:id="rId2"/>
    <p:sldId id="257" r:id="rId3"/>
    <p:sldId id="258" r:id="rId4"/>
    <p:sldId id="265" r:id="rId5"/>
    <p:sldId id="266" r:id="rId6"/>
    <p:sldId id="259" r:id="rId7"/>
    <p:sldId id="260" r:id="rId8"/>
    <p:sldId id="262" r:id="rId9"/>
    <p:sldId id="261" r:id="rId10"/>
    <p:sldId id="267" r:id="rId11"/>
    <p:sldId id="268" r:id="rId12"/>
    <p:sldId id="269" r:id="rId13"/>
    <p:sldId id="263" r:id="rId14"/>
    <p:sldId id="264" r:id="rId15"/>
    <p:sldId id="270" r:id="rId16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64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18234C-942B-460A-A16D-1519FD76CDBF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44FA46-8843-4774-9BF8-DE1F087E3DA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556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niguru.info/korotkii-spisok-trinadtsatogo-sezona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048" y="4797152"/>
            <a:ext cx="8854952" cy="147002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«Как разрешить себе мечтать и превращать мечты в реальность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5659" y="6309320"/>
            <a:ext cx="705678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(цикл обзоров «Понедельник начинается с книг»)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460"/>
            <a:ext cx="742703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760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72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Меня зовут Ной </a:t>
            </a:r>
            <a:b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я хотел бы стать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писателем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87824" y="1556793"/>
            <a:ext cx="3672408" cy="3384376"/>
          </a:xfrm>
        </p:spPr>
        <p:txBody>
          <a:bodyPr>
            <a:normAutofit fontScale="92500"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Пятнадцатилетний Ной лет после несчастного случая в океане начинает жизнь чистого листа. После аварии ему тяжело говорить, но зато оказывается, что он замечательно пишет. </a:t>
            </a: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Как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придумать такой рассказ, который победит в конкурсе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«Победить – не главное. Важно знать, на что ты способен».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16" y="1633660"/>
            <a:ext cx="2474101" cy="34515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30" y="3857628"/>
            <a:ext cx="1813954" cy="265973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42844" y="5500702"/>
            <a:ext cx="39861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Бонус: Список книг из «библиотечки Ноя»,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«советы» тем, кто пробует писать</a:t>
            </a:r>
          </a:p>
          <a:p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1702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Хочу стать концертирующей пианисткой!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43808" y="1600201"/>
            <a:ext cx="4104456" cy="3384376"/>
          </a:xfrm>
        </p:spPr>
        <p:txBody>
          <a:bodyPr>
            <a:normAutofit fontScale="92500" lnSpcReduction="20000"/>
          </a:bodyPr>
          <a:lstStyle/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Клара 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мечтает стать великой пианисткой. Она часами сидит за инструментом с пяти лет,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всё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для себя, а не потому что так хочет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мама.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участвует в конкурсах, родители покупают ей настоящий "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Стейнвей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", но этот путь, конечно, не устлан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розами.</a:t>
            </a:r>
          </a:p>
          <a:p>
            <a:pPr marL="0" indent="457200">
              <a:lnSpc>
                <a:spcPct val="110000"/>
              </a:lnSpc>
              <a:spcBef>
                <a:spcPts val="0"/>
              </a:spcBef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начинается история с того, что 12-летняя Клара, уверенная в своей победе на конкурсе, занимает обидное второе место…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600200"/>
            <a:ext cx="2425968" cy="338437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9512" y="5229200"/>
            <a:ext cx="59046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Лучше понять героиню, Заразиться азартом и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Погрузиться в мир музыки позволят QR-коды на полях книги. 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Достаточно навести смартфон на нужную область, и вы окажетесь перед сценой, на которой исполняют не только русскую классику, но и вариации на тему британского рока.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73862" y="3738836"/>
            <a:ext cx="2029876" cy="298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9615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Дружба – навсегда!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915816" y="1700809"/>
            <a:ext cx="3935360" cy="4768108"/>
          </a:xfrm>
        </p:spPr>
        <p:txBody>
          <a:bodyPr>
            <a:noAutofit/>
          </a:bodyPr>
          <a:lstStyle/>
          <a:p>
            <a:pPr marL="0" indent="457200" algn="just">
              <a:spcBef>
                <a:spcPts val="0"/>
              </a:spcBef>
              <a:buNone/>
            </a:pP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Лампочка (Ксения </a:t>
            </a:r>
            <a:r>
              <a:rPr lang="ru-RU" sz="19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Лампова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Штакетина (Ева Белова) - лучшие подруги, учатся в одном классе и всё свободное время привыкли проводить вместе. Но в десятый класс они идут порознь: Ксения уезжает в Финляндию, а Ева остаётся в Санкт-Петербурге.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Поначалу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кажется, что их дружбе ничего не грозит, ведь благодаря смартфону можно постоянно находиться на связи. </a:t>
            </a:r>
            <a:endParaRPr lang="ru-RU" sz="19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spcBef>
                <a:spcPts val="0"/>
              </a:spcBef>
              <a:buNone/>
            </a:pP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sz="1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перемены, которые происходят в жизни Ксении, оставляют всё меньше времени на общение с Евой.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487215"/>
            <a:ext cx="1812496" cy="2681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/>
          <a:srcRect l="10314" t="10199" r="5118" b="4633"/>
          <a:stretch/>
        </p:blipFill>
        <p:spPr>
          <a:xfrm>
            <a:off x="219294" y="4430083"/>
            <a:ext cx="2696521" cy="20388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1176" y="3174213"/>
            <a:ext cx="2037033" cy="329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7446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8229600" cy="90872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Ещё про мечты…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124744"/>
            <a:ext cx="4536504" cy="5141168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Татьяна Доценко </a:t>
            </a:r>
          </a:p>
          <a:p>
            <a:pPr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«Проснись!»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Анна Маншина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«Серпантин в моей голове»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Маша Сандлер 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«Кубырь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Кубырок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Лори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Моррисон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«Выныривай, колибри»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Кэт Хау</a:t>
            </a:r>
          </a:p>
          <a:p>
            <a:pPr marL="0" indent="0">
              <a:buNone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«Элла в сторонке»</a:t>
            </a:r>
          </a:p>
          <a:p>
            <a:pPr marL="0" indent="0">
              <a:buNone/>
            </a:pP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4129" y="1196752"/>
            <a:ext cx="1360165" cy="20265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7161" y="2033565"/>
            <a:ext cx="1340166" cy="200348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3" t="9251" r="20333" b="9381"/>
          <a:stretch/>
        </p:blipFill>
        <p:spPr bwMode="auto">
          <a:xfrm>
            <a:off x="7289817" y="4437112"/>
            <a:ext cx="1379830" cy="197997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16932"/>
            <a:ext cx="1355243" cy="18722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570" y="3786190"/>
            <a:ext cx="1433818" cy="200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2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До следующей встречи!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76056" y="1700808"/>
            <a:ext cx="4048759" cy="4525963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28 ноября 2022 г. 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11.00 часов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YouTube-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канал  ККДБ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u="sng" dirty="0" smtClean="0">
                <a:latin typeface="Times New Roman" pitchFamily="18" charset="0"/>
                <a:cs typeface="Times New Roman" pitchFamily="18" charset="0"/>
              </a:rPr>
              <a:t>Тема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 Тексты в помощь подготовки  к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Всероссийскому конкурсу «Живая классика». 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556792"/>
            <a:ext cx="4896544" cy="381642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2197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048" y="4797152"/>
            <a:ext cx="8854952" cy="1470025"/>
          </a:xfrm>
        </p:spPr>
        <p:txBody>
          <a:bodyPr>
            <a:normAutofit/>
          </a:bodyPr>
          <a:lstStyle/>
          <a:p>
            <a:r>
              <a:rPr lang="ru-RU" sz="3200" b="1" dirty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«Как разрешить себе мечтать и превращать мечты в реальность</a:t>
            </a: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omic Sans MS" pitchFamily="66" charset="0"/>
                <a:cs typeface="Times New Roman" pitchFamily="18" charset="0"/>
              </a:rPr>
              <a:t>»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5659" y="6309320"/>
            <a:ext cx="7056784" cy="432048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(цикл обзоров «Понедельник начинается с книг»)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48460"/>
            <a:ext cx="7427030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714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849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Что такое мечта?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Мечта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– это воображаемый образ желаемой действительности. Именно такое определение можно найти в психологическом словаре. Говоря простыми словами, это то, чего мы больше всего хотим, к чему стремимся, ради чего живем. То, что наполняет жизнь смыслом и заставляют нас меняться к лучшему.</a:t>
            </a:r>
          </a:p>
        </p:txBody>
      </p:sp>
    </p:spTree>
    <p:extLst>
      <p:ext uri="{BB962C8B-B14F-4D97-AF65-F5344CB8AC3E}">
        <p14:creationId xmlns:p14="http://schemas.microsoft.com/office/powerpoint/2010/main" val="398602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Мечтаем вместе с героями книг</a:t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Мечты у книжных героев бывают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разные – маленькие и большие, трогательные и амбициозные, смелые и наивные, но самое главное и важное то, что они заставляют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бороться, двигаться вперёд и не сдаваться.</a:t>
            </a:r>
          </a:p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302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-110756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Мечты такие разные…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Выноска-облако 3"/>
          <p:cNvSpPr/>
          <p:nvPr/>
        </p:nvSpPr>
        <p:spPr>
          <a:xfrm rot="20931371">
            <a:off x="202996" y="1223736"/>
            <a:ext cx="2989436" cy="1792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Стать профессионалом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5" name="Выноска-облако 4"/>
          <p:cNvSpPr/>
          <p:nvPr/>
        </p:nvSpPr>
        <p:spPr>
          <a:xfrm>
            <a:off x="3419872" y="1250259"/>
            <a:ext cx="2808312" cy="1872208"/>
          </a:xfrm>
          <a:prstGeom prst="cloudCallou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Отдохнуть на море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Выноска-облако 5"/>
          <p:cNvSpPr/>
          <p:nvPr/>
        </p:nvSpPr>
        <p:spPr>
          <a:xfrm rot="1367975">
            <a:off x="6588223" y="907530"/>
            <a:ext cx="2160240" cy="1656184"/>
          </a:xfrm>
          <a:prstGeom prst="cloudCallout">
            <a:avLst/>
          </a:prstGeom>
          <a:solidFill>
            <a:schemeClr val="bg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Завести собаку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Выноска-облако 6"/>
          <p:cNvSpPr/>
          <p:nvPr/>
        </p:nvSpPr>
        <p:spPr>
          <a:xfrm rot="869918">
            <a:off x="1979261" y="3184608"/>
            <a:ext cx="2343950" cy="1656184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Встретить хорошего друга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Выноска-облако 7"/>
          <p:cNvSpPr/>
          <p:nvPr/>
        </p:nvSpPr>
        <p:spPr>
          <a:xfrm>
            <a:off x="5271604" y="3109891"/>
            <a:ext cx="2540756" cy="1788884"/>
          </a:xfrm>
          <a:prstGeom prst="cloudCallou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Найти родного человека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9" name="Выноска-облако 8"/>
          <p:cNvSpPr/>
          <p:nvPr/>
        </p:nvSpPr>
        <p:spPr>
          <a:xfrm rot="20978770">
            <a:off x="251520" y="4725144"/>
            <a:ext cx="2160240" cy="1656184"/>
          </a:xfrm>
          <a:prstGeom prst="cloudCallou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Совершить великое открытие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0" name="Выноска-облако 9"/>
          <p:cNvSpPr/>
          <p:nvPr/>
        </p:nvSpPr>
        <p:spPr>
          <a:xfrm>
            <a:off x="3148198" y="4942674"/>
            <a:ext cx="2232248" cy="1639117"/>
          </a:xfrm>
          <a:prstGeom prst="cloudCallou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Попасть на концерт любимой рок-группы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 rot="692859">
            <a:off x="6390456" y="4970145"/>
            <a:ext cx="2555776" cy="1584176"/>
          </a:xfrm>
          <a:prstGeom prst="cloudCallou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Спасти мир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889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1348" y="0"/>
            <a:ext cx="9252520" cy="1143000"/>
          </a:xfrm>
        </p:spPr>
        <p:txBody>
          <a:bodyPr>
            <a:no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Мечты сбываются…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Предлагаем подборку книг, в которых исполняются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мечты героев,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ведь именно такие книги заставляют нас поверить в чудеса.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Мечтаем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вместе с героями книг и пусть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их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мечты сбываются!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03240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0511" y="-75805"/>
            <a:ext cx="8229600" cy="836712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Любимые герои и их мечты…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3329" y="620688"/>
            <a:ext cx="1333500" cy="20764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174" y="1103517"/>
            <a:ext cx="1475277" cy="22339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7176" y="4351052"/>
            <a:ext cx="1621532" cy="23785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4" y="4018587"/>
            <a:ext cx="2075592" cy="257978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811" y="908415"/>
            <a:ext cx="1481326" cy="19445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8274" y="3215483"/>
            <a:ext cx="1793570" cy="27919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920" y="764704"/>
            <a:ext cx="2425452" cy="242545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653136"/>
            <a:ext cx="1308175" cy="20764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64" y="212751"/>
            <a:ext cx="1333500" cy="20955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087" y="2475614"/>
            <a:ext cx="1333500" cy="184785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852936"/>
            <a:ext cx="1333500" cy="21336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620" y="2951090"/>
            <a:ext cx="1333500" cy="166687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280563"/>
            <a:ext cx="1333500" cy="205740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8527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8520" y="-258903"/>
            <a:ext cx="8229600" cy="114300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Обязательно спасу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его!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57600" y="706785"/>
            <a:ext cx="3048352" cy="6048672"/>
          </a:xfrm>
        </p:spPr>
        <p:txBody>
          <a:bodyPr>
            <a:normAutofit fontScale="40000" lnSpcReduction="20000"/>
          </a:bodyPr>
          <a:lstStyle/>
          <a:p>
            <a:pPr marL="0" indent="0">
              <a:buNone/>
            </a:pPr>
            <a:endParaRPr lang="ru-RU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Два брошенных существа, на которых пытаются наживаться все, кому не лень, оказываются союзниками, пусть даже один из них совсем мальчишка, а второй и вовсе волк по кличке Туман… Бродяжка </a:t>
            </a:r>
            <a:r>
              <a:rPr lang="ru-RU" sz="4500" dirty="0" err="1">
                <a:latin typeface="Times New Roman" pitchFamily="18" charset="0"/>
                <a:cs typeface="Times New Roman" pitchFamily="18" charset="0"/>
              </a:rPr>
              <a:t>Клэй</a:t>
            </a:r>
            <a:r>
              <a:rPr lang="ru-RU" sz="4500" dirty="0">
                <a:latin typeface="Times New Roman" pitchFamily="18" charset="0"/>
                <a:cs typeface="Times New Roman" pitchFamily="18" charset="0"/>
              </a:rPr>
              <a:t> с малых лет кулаками отвоевывает себе хлебное место, вылавливая из лондонской Темзы все, что может принести немного дохода и пропитания. Но знакомство с волком, бесстыже выставленным на потеху цирковой публике, меняет его взгляды на жизнь.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29" y="836712"/>
            <a:ext cx="3123089" cy="475252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295" y="3176061"/>
            <a:ext cx="1921810" cy="291183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505952" y="6140802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Джеймс Гринвуд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«Маленький оборвыш»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40955" y="5817636"/>
            <a:ext cx="193623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Марта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Палаццези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«Туман»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51" t="4849" r="18154" b="4895"/>
          <a:stretch/>
        </p:blipFill>
        <p:spPr bwMode="auto">
          <a:xfrm>
            <a:off x="7019636" y="120072"/>
            <a:ext cx="1607128" cy="223520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0966" y="2420888"/>
            <a:ext cx="18722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Даниэль Пеннак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«Глаз волка»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693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5680"/>
            <a:ext cx="8229600" cy="908720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Хочу быть свободной!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04414" y="1334445"/>
            <a:ext cx="3440711" cy="55446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В Равнинном Союзе, где растёт Ада Бельская, царят дисциплина и культ служения государству. Официально граждане делятся на касты по способностям, но фактически перейти из одной касты в другую возможно только в случае безупречного общественного облика и выдающихся способностей. Разрешено лишь только то, что может принести пользу государству, всё остальное запрещено, в том числе, занятия искусством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. Нельзя даже мечтать! 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0" t="7729" r="27763" b="8777"/>
          <a:stretch/>
        </p:blipFill>
        <p:spPr bwMode="auto">
          <a:xfrm>
            <a:off x="6855095" y="3571275"/>
            <a:ext cx="1728679" cy="248888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41420" y="6081141"/>
            <a:ext cx="29462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Ури Орлев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«Беги, мальчик, беги»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594" y="5517232"/>
            <a:ext cx="273630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Любава Горницкая</a:t>
            </a: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«Олимп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|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ада»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1124744"/>
            <a:ext cx="2771339" cy="39604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23" r="16060"/>
          <a:stretch/>
        </p:blipFill>
        <p:spPr bwMode="auto">
          <a:xfrm>
            <a:off x="6864432" y="371732"/>
            <a:ext cx="1728679" cy="254152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660232" y="292494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Ольга Громова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«Сахарный ребёнок»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525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1385" y="0"/>
            <a:ext cx="8229600" cy="836712"/>
          </a:xfrm>
        </p:spPr>
        <p:txBody>
          <a:bodyPr>
            <a:norm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Я знаю, что стану </a:t>
            </a: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биологом!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00403" y="1244515"/>
            <a:ext cx="3175952" cy="561348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Соне Козловой по прозвищу Коза уже десять лет, а она ни разу не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чувствовала себя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человеком. Зато у неё есть мечта — сбежать из опостылевшего детдома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и открыть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новый вид животного, чтобы назвать своим именем. Первую часть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плана Козе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удалось осуществить более или менее благополучно, а вот ко второй 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части путь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её лежит через заброшенный северный посёлок, фотографию которого она</a:t>
            </a:r>
          </a:p>
          <a:p>
            <a:pPr marL="0" indent="0" algn="ctr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 случайно </a:t>
            </a: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увидела в интернете.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96752"/>
            <a:ext cx="3330370" cy="309634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614" y="3091721"/>
            <a:ext cx="2190969" cy="307218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496" y="4628949"/>
            <a:ext cx="347438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Станислав Востоков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«Коза и великаны»</a:t>
            </a:r>
          </a:p>
          <a:p>
            <a:pPr algn="ctr"/>
            <a:r>
              <a:rPr lang="en-US" sz="1400" dirty="0">
                <a:latin typeface="Times New Roman" pitchFamily="18" charset="0"/>
                <a:cs typeface="Times New Roman" pitchFamily="18" charset="0"/>
                <a:hlinkClick r:id="rId4"/>
              </a:rPr>
              <a:t>http://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  <a:hlinkClick r:id="rId4"/>
              </a:rPr>
              <a:t>kniguru.info/korotkii-spisok-trinadtsatogo-sezona</a:t>
            </a: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759943" y="6163906"/>
            <a:ext cx="236231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Владимир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Киселев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«Девочка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птицелёт»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8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610</TotalTime>
  <Words>846</Words>
  <Application>Microsoft Office PowerPoint</Application>
  <PresentationFormat>Экран (4:3)</PresentationFormat>
  <Paragraphs>82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0" baseType="lpstr">
      <vt:lpstr>Arial</vt:lpstr>
      <vt:lpstr>Calibri</vt:lpstr>
      <vt:lpstr>Comic Sans MS</vt:lpstr>
      <vt:lpstr>Times New Roman</vt:lpstr>
      <vt:lpstr>Тема Office</vt:lpstr>
      <vt:lpstr>«Как разрешить себе мечтать и превращать мечты в реальность»</vt:lpstr>
      <vt:lpstr>Что такое мечта?</vt:lpstr>
      <vt:lpstr>Мечтаем вместе с героями книг </vt:lpstr>
      <vt:lpstr>Мечты такие разные…</vt:lpstr>
      <vt:lpstr>Мечты сбываются…</vt:lpstr>
      <vt:lpstr>Любимые герои и их мечты…</vt:lpstr>
      <vt:lpstr>Обязательно спасу его!</vt:lpstr>
      <vt:lpstr>Хочу быть свободной!</vt:lpstr>
      <vt:lpstr>Я знаю, что стану биологом!</vt:lpstr>
      <vt:lpstr>Меня зовут Ной  и я хотел бы стать писателем</vt:lpstr>
      <vt:lpstr>Хочу стать концертирующей пианисткой!</vt:lpstr>
      <vt:lpstr>Дружба – навсегда!</vt:lpstr>
      <vt:lpstr>Ещё про мечты…</vt:lpstr>
      <vt:lpstr>До следующей встречи!</vt:lpstr>
      <vt:lpstr>«Как разрешить себе мечтать и превращать мечты в реальность»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«Как разрешить себе мечтать и превращать мечты в реальность»</dc:title>
  <dc:creator>Хомицкая Любовь Николаевна</dc:creator>
  <cp:lastModifiedBy>Сотрудник</cp:lastModifiedBy>
  <cp:revision>35</cp:revision>
  <cp:lastPrinted>2022-10-30T08:47:56Z</cp:lastPrinted>
  <dcterms:created xsi:type="dcterms:W3CDTF">2022-10-23T10:04:02Z</dcterms:created>
  <dcterms:modified xsi:type="dcterms:W3CDTF">2022-10-31T02:53:58Z</dcterms:modified>
</cp:coreProperties>
</file>